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sz="4400"/>
            </a:pPr>
            <a:r>
              <a:t>Правила электронной почты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Правило 1 - Корректные адреса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7315200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Убедитесь, что адреса получателей и отправителей указаны корректно, </a:t>
            </a:r>
          </a:p>
          <a:p>
            <a:r>
              <a:t> чтобы избежать ошибок. Используйте только официальные адреса электронной почты. </a:t>
            </a:r>
          </a:p>
          <a:p>
            <a:r>
              <a:t>Избегайте использования аббревиатур и ненадежных адресов. </a:t>
            </a:r>
          </a:p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Правило 2 - Заголовок письма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7315200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Определите ясный и информативный заголовок письма, </a:t>
            </a:r>
          </a:p>
          <a:p>
            <a:r>
              <a:t> который описывает его суть. Заголовок должен быть кратким и информативным. </a:t>
            </a:r>
          </a:p>
          <a:p>
            <a:r>
              <a:t>Пример плохого заголовка: 'Важная информация', </a:t>
            </a:r>
          </a:p>
          <a:p>
            <a:r>
              <a:t> пример хорошего: 'Приглашение на собрание 25 сентября'.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Правило 3 - Использование CC и BCC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7315200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Используйте CC (копия) и BCC (скрытая копия) с умом, </a:t>
            </a:r>
          </a:p>
          <a:p>
            <a:r>
              <a:t> чтобы защитить конфиденциальность адресатов. CC - для тех, кто должен быть в курсе, </a:t>
            </a:r>
          </a:p>
          <a:p>
            <a:r>
              <a:t> BCC - для скрытой рассылки. Не разглашайте адреса других получателей. </a:t>
            </a:r>
          </a:p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Правило 4 - Оформление письма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7315200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Оформите письмо четко и структурированно. </a:t>
            </a:r>
          </a:p>
          <a:p>
            <a:r>
              <a:t> Используйте пунктуацию и абзацы для улучшения читаемости. Вставьте необходимые переносы строк. </a:t>
            </a:r>
          </a:p>
          <a:p>
            <a:r>
              <a:t>Не используйте слишком много форматирования и цветов. </a:t>
            </a:r>
          </a:p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