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Площадь водной поверхности океанов (млн. км2)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shade val="5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4">
                  <a:shade val="8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4">
                  <a:tint val="8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>
                  <a:tint val="5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Тихий океан</c:v>
                </c:pt>
                <c:pt idx="1">
                  <c:v>Атлантический океан </c:v>
                </c:pt>
                <c:pt idx="2">
                  <c:v>Индийский океан </c:v>
                </c:pt>
                <c:pt idx="3">
                  <c:v>Северный Ледовитый океан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179</c:v>
                </c:pt>
                <c:pt idx="1">
                  <c:v>92</c:v>
                </c:pt>
                <c:pt idx="2">
                  <c:v>76</c:v>
                </c:pt>
                <c:pt idx="3">
                  <c:v>15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4E2B-0DEE-4FBE-B6AE-BAED34B7041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977-4B7A-4150-818E-9129C408EA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666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4E2B-0DEE-4FBE-B6AE-BAED34B7041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977-4B7A-4150-818E-9129C408EA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425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4E2B-0DEE-4FBE-B6AE-BAED34B7041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977-4B7A-4150-818E-9129C408EA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803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4E2B-0DEE-4FBE-B6AE-BAED34B7041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977-4B7A-4150-818E-9129C408EA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454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4E2B-0DEE-4FBE-B6AE-BAED34B7041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977-4B7A-4150-818E-9129C408EA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05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4E2B-0DEE-4FBE-B6AE-BAED34B7041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977-4B7A-4150-818E-9129C408EA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57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4E2B-0DEE-4FBE-B6AE-BAED34B7041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977-4B7A-4150-818E-9129C408EA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708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4E2B-0DEE-4FBE-B6AE-BAED34B7041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977-4B7A-4150-818E-9129C408EA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206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4E2B-0DEE-4FBE-B6AE-BAED34B7041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977-4B7A-4150-818E-9129C408EA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93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4E2B-0DEE-4FBE-B6AE-BAED34B7041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977-4B7A-4150-818E-9129C408EA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50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4E2B-0DEE-4FBE-B6AE-BAED34B7041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977-4B7A-4150-818E-9129C408EA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00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64E2B-0DEE-4FBE-B6AE-BAED34B7041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B5977-4B7A-4150-818E-9129C408EA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342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03023184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902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2021-05-24T11:33:10Z</dcterms:created>
  <dcterms:modified xsi:type="dcterms:W3CDTF">2021-05-24T11:33:19Z</dcterms:modified>
</cp:coreProperties>
</file>