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5D2056-6041-47B0-A422-CB3D83863173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3566A7-CD49-453E-9BF5-DA1C42086D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Природа дальнего  Востока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5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4"/>
            <a:ext cx="9143999" cy="6845246"/>
          </a:xfrm>
        </p:spPr>
      </p:pic>
    </p:spTree>
    <p:extLst>
      <p:ext uri="{BB962C8B-B14F-4D97-AF65-F5344CB8AC3E}">
        <p14:creationId xmlns:p14="http://schemas.microsoft.com/office/powerpoint/2010/main" val="24099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9144000" cy="6831213"/>
          </a:xfrm>
        </p:spPr>
      </p:pic>
    </p:spTree>
    <p:extLst>
      <p:ext uri="{BB962C8B-B14F-4D97-AF65-F5344CB8AC3E}">
        <p14:creationId xmlns:p14="http://schemas.microsoft.com/office/powerpoint/2010/main" val="42387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103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68"/>
            <a:ext cx="9167823" cy="6875868"/>
          </a:xfrm>
        </p:spPr>
      </p:pic>
    </p:spTree>
    <p:extLst>
      <p:ext uri="{BB962C8B-B14F-4D97-AF65-F5344CB8AC3E}">
        <p14:creationId xmlns:p14="http://schemas.microsoft.com/office/powerpoint/2010/main" val="11062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19"/>
            <a:ext cx="9320241" cy="6892636"/>
          </a:xfrm>
        </p:spPr>
      </p:pic>
    </p:spTree>
    <p:extLst>
      <p:ext uri="{BB962C8B-B14F-4D97-AF65-F5344CB8AC3E}">
        <p14:creationId xmlns:p14="http://schemas.microsoft.com/office/powerpoint/2010/main" val="12060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276521" cy="6957392"/>
          </a:xfrm>
        </p:spPr>
      </p:pic>
    </p:spTree>
    <p:extLst>
      <p:ext uri="{BB962C8B-B14F-4D97-AF65-F5344CB8AC3E}">
        <p14:creationId xmlns:p14="http://schemas.microsoft.com/office/powerpoint/2010/main" val="22702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400" dirty="0"/>
              <a:t>Главные особенности природы советского Дальнего Востока определяются его положением на восточной окраине Азии, подверженной непосредственному воздействию Тихого океана и относящихся к нему морей. </a:t>
            </a:r>
          </a:p>
        </p:txBody>
      </p:sp>
    </p:spTree>
    <p:extLst>
      <p:ext uri="{BB962C8B-B14F-4D97-AF65-F5344CB8AC3E}">
        <p14:creationId xmlns:p14="http://schemas.microsoft.com/office/powerpoint/2010/main" val="21580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38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65703" cy="6858000"/>
          </a:xfrm>
        </p:spPr>
      </p:pic>
    </p:spTree>
    <p:extLst>
      <p:ext uri="{BB962C8B-B14F-4D97-AF65-F5344CB8AC3E}">
        <p14:creationId xmlns:p14="http://schemas.microsoft.com/office/powerpoint/2010/main" val="38686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000" dirty="0"/>
              <a:t>Граница Дальнего Востока с Восточной Сибирью определяется в основном климатическими причинами, поэтому она выражена не всегда четко и различными авторами трактуется по-разному. </a:t>
            </a:r>
          </a:p>
        </p:txBody>
      </p:sp>
    </p:spTree>
    <p:extLst>
      <p:ext uri="{BB962C8B-B14F-4D97-AF65-F5344CB8AC3E}">
        <p14:creationId xmlns:p14="http://schemas.microsoft.com/office/powerpoint/2010/main" val="7863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735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800" dirty="0"/>
              <a:t>Под влиянием приморского положения, морского и муссонного климата границы географических зон на равнинах Дальнего Востока сильно сдвинуты к югу. Тундровые ландшафты встречаются здесь под 58-59° с. ш., т. е. значительно южнее, чем где-либо на материке Евразии; леса, доходящие до крайних южных районов Дальнего Востока и простирающиеся далее, составляют характерную особенность всей окраины материка в средних широтах, в то время как степные и полупустынные ландшафты, широко распространенные на этих широтах в более западных внутренних частях материка, здесь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6027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0662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41511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143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Природа дальнего  Востока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дальнего  Востока</dc:title>
  <dc:creator>Samsung</dc:creator>
  <cp:lastModifiedBy>Samsung</cp:lastModifiedBy>
  <cp:revision>1</cp:revision>
  <dcterms:created xsi:type="dcterms:W3CDTF">2014-05-10T16:56:10Z</dcterms:created>
  <dcterms:modified xsi:type="dcterms:W3CDTF">2014-05-10T17:05:32Z</dcterms:modified>
</cp:coreProperties>
</file>