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75" r:id="rId2"/>
    <p:sldId id="259" r:id="rId3"/>
    <p:sldId id="267" r:id="rId4"/>
    <p:sldId id="268" r:id="rId5"/>
    <p:sldId id="269" r:id="rId6"/>
    <p:sldId id="270" r:id="rId7"/>
    <p:sldId id="271" r:id="rId8"/>
    <p:sldId id="273" r:id="rId9"/>
    <p:sldId id="274" r:id="rId10"/>
    <p:sldId id="28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24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38E196C4-984D-4A27-81F5-602A544184E6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9042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SkripkaMa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875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850" y="1844675"/>
            <a:ext cx="4643438" cy="1830388"/>
          </a:xfrm>
        </p:spPr>
        <p:txBody>
          <a:bodyPr/>
          <a:lstStyle>
            <a:lvl1pPr>
              <a:defRPr sz="7200"/>
            </a:lvl1pPr>
          </a:lstStyle>
          <a:p>
            <a:r>
              <a:rPr lang="ru-RU"/>
              <a:t>Образец    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292600"/>
            <a:ext cx="4430712" cy="1752600"/>
          </a:xfrm>
        </p:spPr>
        <p:txBody>
          <a:bodyPr/>
          <a:lstStyle>
            <a:lvl1pPr marL="0" indent="0" algn="ctr">
              <a:buFontTx/>
              <a:buNone/>
              <a:defRPr sz="4000"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380038" y="274638"/>
            <a:ext cx="1639887" cy="61785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4770438" cy="6178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205163" cy="4852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14763" y="1600200"/>
            <a:ext cx="3205162" cy="4852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SkripkaSlai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6562725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6562725" cy="48529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54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400">
          <a:solidFill>
            <a:schemeClr val="bg1"/>
          </a:solidFill>
          <a:latin typeface="Monotype Corsiva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5400">
          <a:solidFill>
            <a:schemeClr val="bg1"/>
          </a:solidFill>
          <a:latin typeface="Monotype Corsiva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5400">
          <a:solidFill>
            <a:schemeClr val="bg1"/>
          </a:solidFill>
          <a:latin typeface="Monotype Corsiva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5400">
          <a:solidFill>
            <a:schemeClr val="bg1"/>
          </a:solidFill>
          <a:latin typeface="Monotype Corsiva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bg1"/>
          </a:solidFill>
          <a:latin typeface="Monotype Corsiva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bg1"/>
          </a:solidFill>
          <a:latin typeface="Monotype Corsiva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bg1"/>
          </a:solidFill>
          <a:latin typeface="Monotype Corsiva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bg1"/>
          </a:solidFill>
          <a:latin typeface="Monotype Corsiva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Урок музыки в 6 классе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1700213"/>
            <a:ext cx="6913562" cy="434498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 sz="6000" dirty="0"/>
          </a:p>
          <a:p>
            <a:r>
              <a:rPr lang="ru-RU" sz="6600" dirty="0"/>
              <a:t>Вечные темы искусства и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4315" y="273050"/>
            <a:ext cx="8452485" cy="12287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Цивилизация- средство управления миром, искусство- любовь к миру…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72712" y="2967335"/>
            <a:ext cx="41985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Сдать 15.02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 rot="21114197">
            <a:off x="365760" y="495300"/>
            <a:ext cx="7708265" cy="319087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4000" dirty="0"/>
              <a:t>Жизнь- это все искусства, связанные между собой, имеющие отражения в художественных образах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3851275"/>
            <a:ext cx="6271895" cy="303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975"/>
            <a:ext cx="8507730" cy="13639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800" dirty="0"/>
              <a:t>Основные жанры искусства: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095" cy="464756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/>
              <a:t>Жанры </a:t>
            </a:r>
            <a:r>
              <a:rPr lang="ru-RU" b="1" u="sng" dirty="0"/>
              <a:t>прозы:  рассказ, повесть, роман</a:t>
            </a:r>
          </a:p>
          <a:p>
            <a:r>
              <a:rPr lang="ru-RU" b="1" dirty="0"/>
              <a:t>Жанры </a:t>
            </a:r>
            <a:r>
              <a:rPr lang="ru-RU" b="1" u="sng" dirty="0"/>
              <a:t>поэзии: ода, поэма, баллада, лирическое стихотворение</a:t>
            </a:r>
          </a:p>
          <a:p>
            <a:r>
              <a:rPr lang="ru-RU" b="1" dirty="0"/>
              <a:t>Жанры </a:t>
            </a:r>
            <a:r>
              <a:rPr lang="ru-RU" b="1" u="sng" dirty="0"/>
              <a:t>живописи: натюрморт, пейзаж, портрет, картина</a:t>
            </a:r>
          </a:p>
          <a:p>
            <a:r>
              <a:rPr lang="ru-RU" b="1" dirty="0"/>
              <a:t>Жанры </a:t>
            </a:r>
            <a:r>
              <a:rPr lang="ru-RU" b="1" u="sng" dirty="0"/>
              <a:t>музыки: песня, романс, симфония, опера, балет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274955"/>
            <a:ext cx="7858125" cy="63944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3600" u="sng" dirty="0"/>
              <a:t>В вокальной музыке </a:t>
            </a:r>
            <a:r>
              <a:rPr lang="ru-RU" sz="3600" dirty="0"/>
              <a:t>содержание художественного образа во многом связано со </a:t>
            </a:r>
            <a:r>
              <a:rPr lang="ru-RU" sz="3600" u="sng" dirty="0"/>
              <a:t>словом</a:t>
            </a:r>
            <a:r>
              <a:rPr lang="ru-RU" sz="3600" dirty="0"/>
              <a:t>, а в </a:t>
            </a:r>
            <a:r>
              <a:rPr lang="ru-RU" sz="3600" u="sng" dirty="0"/>
              <a:t>инструментальной </a:t>
            </a:r>
            <a:r>
              <a:rPr lang="ru-RU" sz="3600" dirty="0"/>
              <a:t>, где нет слов, важно представлять себе </a:t>
            </a:r>
            <a:r>
              <a:rPr lang="ru-RU" sz="3600" u="sng" dirty="0"/>
              <a:t>принципы развития , построения музыки ( сходство, различие: повтор, контраст)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630" y="1499870"/>
            <a:ext cx="7933055" cy="44291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dirty="0"/>
              <a:t>Итак : </a:t>
            </a:r>
            <a:r>
              <a:rPr lang="ru-RU" sz="3600" b="1" u="sng" dirty="0">
                <a:solidFill>
                  <a:srgbClr val="FF0000"/>
                </a:solidFill>
              </a:rPr>
              <a:t>по способу исполнения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музыка делится на вокальную и инструментальную</a:t>
            </a:r>
            <a:br>
              <a:rPr lang="ru-RU" sz="3600" dirty="0"/>
            </a:br>
            <a:r>
              <a:rPr lang="ru-RU" sz="3600" dirty="0"/>
              <a:t>а </a:t>
            </a:r>
            <a:r>
              <a:rPr lang="ru-RU" sz="3600" b="1" u="sng" dirty="0">
                <a:solidFill>
                  <a:srgbClr val="FF0000"/>
                </a:solidFill>
              </a:rPr>
              <a:t>по условиям исполнения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и восприятия- на камерную и симфоническую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955"/>
            <a:ext cx="8075930" cy="639635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400" u="sng" dirty="0"/>
              <a:t>Камерная музыка </a:t>
            </a:r>
            <a:r>
              <a:rPr lang="ru-RU" sz="4400" dirty="0"/>
              <a:t>( от лат. </a:t>
            </a:r>
            <a:r>
              <a:rPr lang="en-US" sz="4400" dirty="0" err="1"/>
              <a:t>Camepa</a:t>
            </a:r>
            <a:r>
              <a:rPr lang="en-US" sz="4400" dirty="0"/>
              <a:t>-</a:t>
            </a:r>
            <a:r>
              <a:rPr lang="ru-RU" sz="4400" dirty="0"/>
              <a:t> комната)  начиная с </a:t>
            </a:r>
            <a:r>
              <a:rPr lang="en-US" sz="4400" dirty="0"/>
              <a:t>XVI </a:t>
            </a:r>
            <a:r>
              <a:rPr lang="ru-RU" sz="4400" dirty="0"/>
              <a:t>века была предназначена для </a:t>
            </a:r>
            <a:r>
              <a:rPr lang="ru-RU" sz="4400" u="sng" dirty="0"/>
              <a:t>домашнего </a:t>
            </a:r>
            <a:r>
              <a:rPr lang="ru-RU" sz="4400" u="sng" dirty="0" err="1"/>
              <a:t>музицирования</a:t>
            </a:r>
            <a:r>
              <a:rPr lang="ru-RU" sz="4400" u="sng" dirty="0"/>
              <a:t> или для исполнения в небольших помещениях</a:t>
            </a:r>
            <a:r>
              <a:rPr lang="ru-RU" sz="4400" dirty="0"/>
              <a:t>,  а позднее зазвучала в концертных залах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496300" cy="639445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400" u="sng" dirty="0"/>
              <a:t>Инструментально- симфоническая- музыка</a:t>
            </a:r>
            <a:r>
              <a:rPr lang="ru-RU" sz="4400" dirty="0"/>
              <a:t>, предназначенная для исполнения симфоническим оркестром в которые привлекаются хор, певцы-солисты. Она может быть </a:t>
            </a:r>
            <a:r>
              <a:rPr lang="ru-RU" sz="4400" dirty="0">
                <a:solidFill>
                  <a:srgbClr val="0000FF"/>
                </a:solidFill>
              </a:rPr>
              <a:t>программная  и </a:t>
            </a:r>
            <a:r>
              <a:rPr lang="ru-RU" sz="4400" dirty="0" err="1">
                <a:solidFill>
                  <a:srgbClr val="0000FF"/>
                </a:solidFill>
              </a:rPr>
              <a:t>непрограммная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274638"/>
            <a:ext cx="8137525" cy="560228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К  </a:t>
            </a:r>
            <a:r>
              <a:rPr lang="ru-RU" dirty="0" err="1"/>
              <a:t>непрограммной</a:t>
            </a:r>
            <a:r>
              <a:rPr lang="ru-RU" dirty="0"/>
              <a:t>- квартеты, сонаты, симфонии др., не имеющие конкретных названий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955"/>
            <a:ext cx="7200265" cy="132524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Домашняя работа</a:t>
            </a:r>
            <a:br>
              <a:rPr lang="ru-RU" dirty="0" smtClean="0"/>
            </a:br>
            <a:r>
              <a:rPr lang="ru-RU" sz="3200" u="sng" dirty="0" smtClean="0"/>
              <a:t>Вопросы </a:t>
            </a:r>
            <a:r>
              <a:rPr lang="ru-RU" sz="3200" u="sng" dirty="0"/>
              <a:t>по теме: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835" y="1600200"/>
            <a:ext cx="8816340" cy="525716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Назовите </a:t>
            </a:r>
            <a:r>
              <a:rPr lang="ru-RU" u="sng" dirty="0" smtClean="0"/>
              <a:t>основные виды искусства?</a:t>
            </a:r>
          </a:p>
          <a:p>
            <a:r>
              <a:rPr lang="ru-RU" dirty="0" smtClean="0"/>
              <a:t>Назовите </a:t>
            </a:r>
            <a:r>
              <a:rPr lang="ru-RU" u="sng" dirty="0"/>
              <a:t>основные жанры искусства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Назовите </a:t>
            </a:r>
            <a:r>
              <a:rPr lang="ru-RU" u="sng" dirty="0" smtClean="0"/>
              <a:t>основу всех видов и жанров искусства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 smtClean="0"/>
              <a:t>Как </a:t>
            </a:r>
            <a:r>
              <a:rPr lang="ru-RU" dirty="0"/>
              <a:t>подразделяются муз. произведения </a:t>
            </a:r>
            <a:r>
              <a:rPr lang="ru-RU" u="sng" dirty="0"/>
              <a:t>по способу исполнения?</a:t>
            </a:r>
          </a:p>
          <a:p>
            <a:r>
              <a:rPr lang="ru-RU" dirty="0"/>
              <a:t>Как подразделяются муз. произведения </a:t>
            </a:r>
            <a:r>
              <a:rPr lang="ru-RU" u="sng" dirty="0"/>
              <a:t>по условиям исполнения и восприятия</a:t>
            </a:r>
            <a:r>
              <a:rPr lang="ru-RU" dirty="0"/>
              <a:t> 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kripka">
  <a:themeElements>
    <a:clrScheme name="Skripk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kripka">
      <a:majorFont>
        <a:latin typeface="Monotype Corsiva"/>
        <a:ea typeface=""/>
        <a:cs typeface=""/>
      </a:majorFont>
      <a:minorFont>
        <a:latin typeface="Monotype Corsiv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kripk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ripk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ripk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ripk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ripk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kripk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ripk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ripk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ripk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ripk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ripk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kripk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Skripka</Template>
  <TotalTime>4</TotalTime>
  <Words>235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Monotype Corsiva</vt:lpstr>
      <vt:lpstr>Skripka</vt:lpstr>
      <vt:lpstr>Урок музыки в 6 классе</vt:lpstr>
      <vt:lpstr>Жизнь- это все искусства, связанные между собой, имеющие отражения в художественных образах</vt:lpstr>
      <vt:lpstr>Основные жанры искусства:</vt:lpstr>
      <vt:lpstr>В вокальной музыке содержание художественного образа во многом связано со словом, а в инструментальной , где нет слов, важно представлять себе принципы развития , построения музыки ( сходство, различие: повтор, контраст)</vt:lpstr>
      <vt:lpstr>Итак : по способу исполнения музыка делится на вокальную и инструментальную а по условиям исполнения и восприятия- на камерную и симфоническую</vt:lpstr>
      <vt:lpstr>Камерная музыка ( от лат. Camepa- комната)  начиная с XVI века была предназначена для домашнего музицирования или для исполнения в небольших помещениях,  а позднее зазвучала в концертных залах</vt:lpstr>
      <vt:lpstr>Инструментально- симфоническая- музыка, предназначенная для исполнения симфоническим оркестром в которые привлекаются хор, певцы-солисты. Она может быть программная  и непрограммная</vt:lpstr>
      <vt:lpstr>К  непрограммной- квартеты, сонаты, симфонии др., не имеющие конкретных названий </vt:lpstr>
      <vt:lpstr>Домашняя работа Вопросы по теме:</vt:lpstr>
      <vt:lpstr>Презентация PowerPoint</vt:lpstr>
    </vt:vector>
  </TitlesOfParts>
  <Company>Home Computer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Вечные темы искусства и жизни</dc:title>
  <dc:creator>User_XP</dc:creator>
  <cp:lastModifiedBy>user</cp:lastModifiedBy>
  <cp:revision>18</cp:revision>
  <dcterms:created xsi:type="dcterms:W3CDTF">2012-02-01T07:26:00Z</dcterms:created>
  <dcterms:modified xsi:type="dcterms:W3CDTF">2022-02-08T05:17:20Z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1049-11.2.0.9669</vt:lpwstr>
  </property>
</Properties>
</file>