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AEE3062-2CA8-4F4B-80A4-FFC42E6FCA7F}" type="datetimeFigureOut">
              <a:rPr lang="ru-RU" smtClean="0"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EFB8A3C-1AE8-4C93-80F7-794E5E26658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Город-курорт</a:t>
            </a:r>
            <a:b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Сочи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krasnaya-polyana-sochi-vid-s-vysoty-0000335123-previe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0034" y="357166"/>
            <a:ext cx="8286808" cy="621510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tyk1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428604"/>
            <a:ext cx="6500858" cy="588012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lednik_holodny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14290"/>
            <a:ext cx="8643998" cy="64294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642918"/>
            <a:ext cx="7215238" cy="57150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005b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1" y="428604"/>
            <a:ext cx="8001056" cy="588012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1438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Центр города Сочи</a:t>
            </a:r>
            <a:endParaRPr lang="ru-RU" dirty="0"/>
          </a:p>
        </p:txBody>
      </p:sp>
      <p:pic>
        <p:nvPicPr>
          <p:cNvPr id="4" name="Содержимое 3" descr="центр города Сочи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29501" y="1428736"/>
            <a:ext cx="7084998" cy="487998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572272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Содержимое 3" descr="55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65018" y="428604"/>
            <a:ext cx="8050386" cy="60007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64636015_1225737293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285728"/>
            <a:ext cx="8143932" cy="602299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Сочинский курорт- главная здравница России!</a:t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3774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3200" dirty="0" smtClean="0"/>
              <a:t>71 санаторий и пансионат с лечением.</a:t>
            </a:r>
          </a:p>
          <a:p>
            <a:r>
              <a:rPr lang="ru-RU" sz="3200" dirty="0" smtClean="0"/>
              <a:t>52 детских оздоровительных комплексов.</a:t>
            </a:r>
          </a:p>
          <a:p>
            <a:r>
              <a:rPr lang="ru-RU" sz="3200" dirty="0" smtClean="0"/>
              <a:t>310 здравниц города.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Пансионат Олимпийский</a:t>
            </a:r>
            <a:endParaRPr lang="ru-RU" dirty="0"/>
          </a:p>
        </p:txBody>
      </p:sp>
      <p:pic>
        <p:nvPicPr>
          <p:cNvPr id="4" name="Содержимое 3" descr="Пансионат олимпийский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357298"/>
            <a:ext cx="8429684" cy="495142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/>
              <a:t>Красная поляна</a:t>
            </a:r>
          </a:p>
          <a:p>
            <a:pPr algn="ctr">
              <a:buNone/>
            </a:pPr>
            <a:r>
              <a:rPr lang="ru-RU" sz="4000" dirty="0" smtClean="0"/>
              <a:t>(горнолыжный комплекс)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57</TotalTime>
  <Words>34</Words>
  <Application>Microsoft Office PowerPoint</Application>
  <PresentationFormat>Экран (4:3)</PresentationFormat>
  <Paragraphs>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Апекс</vt:lpstr>
      <vt:lpstr>Город-курорт Сочи</vt:lpstr>
      <vt:lpstr>Слайд 2</vt:lpstr>
      <vt:lpstr>Слайд 3</vt:lpstr>
      <vt:lpstr>Центр города Сочи</vt:lpstr>
      <vt:lpstr>Слайд 5</vt:lpstr>
      <vt:lpstr>Слайд 6</vt:lpstr>
      <vt:lpstr>Сочинский курорт- главная здравница России! </vt:lpstr>
      <vt:lpstr>Пансионат Олимпийский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Город-курорт Сочи</dc:title>
  <dc:creator>Сашулька</dc:creator>
  <cp:lastModifiedBy>Сашулька</cp:lastModifiedBy>
  <cp:revision>6</cp:revision>
  <dcterms:created xsi:type="dcterms:W3CDTF">2011-12-08T18:08:26Z</dcterms:created>
  <dcterms:modified xsi:type="dcterms:W3CDTF">2011-12-08T19:06:11Z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615790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