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3/25/2017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C%D0%B5%D1%85%D0%B0%D0%BD%D0%B8%D1%87%D0%B5%D1%81%D0%BA%D0%B0%D1%8F_%D1%80%D0%B0%D0%B1%D0%BE%D1%82%D0%B0" TargetMode="External"/><Relationship Id="rId2" Type="http://schemas.openxmlformats.org/officeDocument/2006/relationships/hyperlink" Target="http://ru.wikipedia.org/wiki/%D0%AD%D0%BB%D0%B5%D0%BA%D1%82%D1%80%D0%B8%D1%87%D0%B5%D1%81%D1%82%D0%B2%D0%B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9A%D0%BE%D0%BB%D0%B8%D1%87%D0%B5%D1%81%D1%82%D0%B2%D0%BE_%D1%82%D0%B5%D0%BF%D0%BB%D0%BE%D1%82%D1%8B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/index.php?title=%D0%AD%D0%BB%D0%B5%D0%BA%D1%82%D1%80%D0%BE%D0%BC%D0%B5%D1%85%D0%B0%D0%BD%D0%B8%D0%BA%D0%B0&amp;action=edit&amp;redlink=1" TargetMode="External"/><Relationship Id="rId2" Type="http://schemas.openxmlformats.org/officeDocument/2006/relationships/hyperlink" Target="http://ru.wikipedia.org/wiki/%D0%AD%D0%BB%D0%B5%D0%BA%D1%82%D1%80%D0%BE%D1%82%D0%B5%D1%85%D0%BD%D0%B8%D0%BA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91%D1%8B%D1%82%D0%BE%D0%B2%D0%B0%D1%8F_%D1%82%D0%B5%D1%85%D0%BD%D0%B8%D0%BA%D0%B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A1%D0%B5%D1%82%D1%8C_%D1%8D%D0%BB%D0%B5%D0%BA%D1%82%D1%80%D0%BE%D1%81%D0%BD%D0%B0%D0%B1%D0%B6%D0%B5%D0%BD%D0%B8%D1%8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u.wikipedia.org/wiki/%D0%A5%D0%BE%D0%BB%D0%BE%D0%B4%D0%B8%D0%BB%D1%8C%D0%BD%D0%B8%D0%BA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1%D0%B0%D1%82%D0%B0%D1%80%D0%B5%D0%B9%D0%BA%D0%B0" TargetMode="External"/><Relationship Id="rId2" Type="http://schemas.openxmlformats.org/officeDocument/2006/relationships/hyperlink" Target="http://ru.wikipedia.org/wiki/%D0%A1%D0%B5%D1%82%D1%8C_%D1%8D%D0%BB%D0%B5%D0%BA%D1%82%D1%80%D0%BE%D1%81%D0%BD%D0%B0%D0%B1%D0%B6%D0%B5%D0%BD%D0%B8%D1%8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Электрические</a:t>
            </a:r>
            <a:br>
              <a:rPr lang="ru-RU" dirty="0" smtClean="0"/>
            </a:br>
            <a:r>
              <a:rPr lang="ru-RU" dirty="0" smtClean="0"/>
              <a:t>приборы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The_End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8375" y="1844675"/>
            <a:ext cx="4667250" cy="4219575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Электроприборы- это…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… технические устройства, приводимые в действие с помощью </a:t>
            </a:r>
            <a:r>
              <a:rPr lang="ru-RU" dirty="0" smtClean="0">
                <a:hlinkClick r:id="rId2" tooltip="Электричество"/>
              </a:rPr>
              <a:t>электричества</a:t>
            </a:r>
            <a:r>
              <a:rPr lang="ru-RU" dirty="0" smtClean="0"/>
              <a:t> и выполняющие некоторую полезную работу, которая может выражаться в виде </a:t>
            </a:r>
            <a:r>
              <a:rPr lang="ru-RU" dirty="0" smtClean="0">
                <a:hlinkClick r:id="rId3" tooltip="Механическая работа"/>
              </a:rPr>
              <a:t>механической работы</a:t>
            </a:r>
            <a:r>
              <a:rPr lang="ru-RU" dirty="0" smtClean="0"/>
              <a:t>, выделения </a:t>
            </a:r>
            <a:r>
              <a:rPr lang="ru-RU" dirty="0" smtClean="0">
                <a:hlinkClick r:id="rId4" tooltip="Количество теплоты"/>
              </a:rPr>
              <a:t>теплоты</a:t>
            </a:r>
            <a:r>
              <a:rPr lang="ru-RU" dirty="0" smtClean="0"/>
              <a:t> и др. или предназначенное для обеспечения работы других электроприборов.</a:t>
            </a:r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Бытовые электроприборы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это </a:t>
            </a:r>
            <a:r>
              <a:rPr lang="ru-RU" dirty="0" smtClean="0">
                <a:hlinkClick r:id="rId2" tooltip="Электротехника"/>
              </a:rPr>
              <a:t>электрическое</a:t>
            </a:r>
            <a:r>
              <a:rPr lang="ru-RU" dirty="0" smtClean="0"/>
              <a:t> или </a:t>
            </a:r>
            <a:r>
              <a:rPr lang="ru-RU" dirty="0" smtClean="0">
                <a:hlinkClick r:id="rId3" tooltip="Электромеханика (страница отсутствует)"/>
              </a:rPr>
              <a:t>электромеханическое</a:t>
            </a:r>
            <a:r>
              <a:rPr lang="ru-RU" dirty="0" smtClean="0"/>
              <a:t> устройство, выполняющее некоторую работу в домашнем хозяйстве, например, приготовление пищи, уборка и т. д. Бытовые электроприборы являются разновидностью </a:t>
            </a:r>
            <a:r>
              <a:rPr lang="ru-RU" dirty="0" smtClean="0">
                <a:hlinkClick r:id="rId4" tooltip="Бытовая техника"/>
              </a:rPr>
              <a:t>бытовой техники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Бытовые электроприборы по традиции разделяют на крупные и мелкие.</a:t>
            </a: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Крупные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Крупные бытовые электроприборы</a:t>
            </a:r>
            <a:r>
              <a:rPr lang="ru-RU" dirty="0" smtClean="0"/>
              <a:t> отличаются достаточно большими размерами и массой, чтобы их переноска была затруднена. Они устанавливаются в определённом месте и подключаются к </a:t>
            </a:r>
            <a:r>
              <a:rPr lang="ru-RU" dirty="0" smtClean="0">
                <a:hlinkClick r:id="rId2" tooltip="Сеть электроснабжения"/>
              </a:rPr>
              <a:t>сети электроснабжения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Например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z="2400" dirty="0" smtClean="0"/>
              <a:t>Кондиционеры, холодильники, стиральные машины </a:t>
            </a:r>
          </a:p>
          <a:p>
            <a:r>
              <a:rPr lang="ru-RU" sz="2400" dirty="0" smtClean="0"/>
              <a:t>    </a:t>
            </a:r>
          </a:p>
          <a:p>
            <a:r>
              <a:rPr lang="ru-RU" dirty="0" smtClean="0"/>
              <a:t> </a:t>
            </a:r>
          </a:p>
          <a:p>
            <a:r>
              <a:rPr lang="ru-RU" u="sng" dirty="0" smtClean="0">
                <a:hlinkClick r:id="rId2" tooltip="Холодильник"/>
              </a:rPr>
              <a:t>холодильник</a:t>
            </a:r>
            <a:r>
              <a:rPr lang="ru-RU" dirty="0" smtClean="0"/>
              <a:t>;    </a:t>
            </a:r>
            <a:r>
              <a:rPr lang="ru-RU" dirty="0" err="1" smtClean="0"/>
              <a:t>иииииии</a:t>
            </a:r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8" name="Содержимое 7" descr="ZCeUKXLdKeE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5800" y="2362200"/>
            <a:ext cx="2223247" cy="2438400"/>
          </a:xfrm>
        </p:spPr>
      </p:pic>
      <p:pic>
        <p:nvPicPr>
          <p:cNvPr id="12" name="Рисунок 11" descr="220px-Maze_of_frid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2286000"/>
            <a:ext cx="1752600" cy="2716530"/>
          </a:xfrm>
          <a:prstGeom prst="rect">
            <a:avLst/>
          </a:prstGeom>
        </p:spPr>
      </p:pic>
      <p:pic>
        <p:nvPicPr>
          <p:cNvPr id="13" name="Рисунок 12" descr="загруженное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0" y="2133600"/>
            <a:ext cx="2200275" cy="2857500"/>
          </a:xfrm>
          <a:prstGeom prst="rect">
            <a:avLst/>
          </a:prstGeom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Кондицеонеры</a:t>
            </a:r>
            <a:r>
              <a:rPr lang="ru-RU" smtClean="0"/>
              <a:t/>
            </a:r>
            <a:br>
              <a:rPr lang="ru-RU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Стиральная машина</a:t>
            </a:r>
            <a:br>
              <a:rPr lang="ru-RU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Мелкие электроприборы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Мелкие бытовые электроприборы</a:t>
            </a:r>
            <a:r>
              <a:rPr lang="ru-RU" dirty="0"/>
              <a:t> портативны. При использовании их устанавливают на столах и других поверхностях или держат в руках. Часто они оснащены ручками для удобства переноски. Мелкие бытовые электроприборы могут работать как от </a:t>
            </a:r>
            <a:r>
              <a:rPr lang="ru-RU" dirty="0">
                <a:hlinkClick r:id="rId2" tooltip="Сеть электроснабжения"/>
              </a:rPr>
              <a:t>сети</a:t>
            </a:r>
            <a:r>
              <a:rPr lang="ru-RU" dirty="0"/>
              <a:t>, так и от </a:t>
            </a:r>
            <a:r>
              <a:rPr lang="ru-RU" u="sng" dirty="0">
                <a:hlinkClick r:id="rId3" tooltip="Батарейка"/>
              </a:rPr>
              <a:t>батареек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Тостер                   Фен                    миксер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  <p:pic>
        <p:nvPicPr>
          <p:cNvPr id="4" name="Рисунок 3" descr="707px-Toas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2438400"/>
            <a:ext cx="2176780" cy="1847338"/>
          </a:xfrm>
          <a:prstGeom prst="rect">
            <a:avLst/>
          </a:prstGeom>
        </p:spPr>
      </p:pic>
      <p:pic>
        <p:nvPicPr>
          <p:cNvPr id="5" name="Рисунок 4" descr="Hair_dry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0400" y="2209800"/>
            <a:ext cx="1828800" cy="2007394"/>
          </a:xfrm>
          <a:prstGeom prst="rect">
            <a:avLst/>
          </a:prstGeom>
        </p:spPr>
      </p:pic>
      <p:pic>
        <p:nvPicPr>
          <p:cNvPr id="6" name="Рисунок 5" descr="загруженное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0" y="2133600"/>
            <a:ext cx="2038350" cy="28575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</TotalTime>
  <Words>36</Words>
  <PresentationFormat>On-screen Show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Апекс</vt:lpstr>
      <vt:lpstr>Электрические приборы</vt:lpstr>
      <vt:lpstr>Электроприборы- это…</vt:lpstr>
      <vt:lpstr>Бытовые электроприборы</vt:lpstr>
      <vt:lpstr>Крупные</vt:lpstr>
      <vt:lpstr>Например</vt:lpstr>
      <vt:lpstr>Кондицеонеры </vt:lpstr>
      <vt:lpstr>Стиральная машина </vt:lpstr>
      <vt:lpstr>Мелкие электроприборы</vt:lpstr>
      <vt:lpstr>Например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Алинка</dc:creator>
  <cp:lastModifiedBy>Windows User</cp:lastModifiedBy>
  <cp:revision>9</cp:revision>
  <dcterms:created xsi:type="dcterms:W3CDTF">2013-04-22T16:10:51Z</dcterms:created>
  <dcterms:modified xsi:type="dcterms:W3CDTF">2017-03-25T17:40:55Z</dcterms:modified>
</cp:coreProperties>
</file>