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84979-3C64-488F-9302-AA17581BFC8B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41ED4-D276-49B1-8911-9599449DB3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3639" t="8538" r="51148" b="60799"/>
          <a:stretch>
            <a:fillRect/>
          </a:stretch>
        </p:blipFill>
        <p:spPr bwMode="auto">
          <a:xfrm>
            <a:off x="395536" y="476672"/>
            <a:ext cx="8424936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2020-05-10T09:53:36Z</dcterms:created>
  <dcterms:modified xsi:type="dcterms:W3CDTF">2020-05-10T09:54:49Z</dcterms:modified>
</cp:coreProperties>
</file>