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96" d="100"/>
          <a:sy n="96" d="100"/>
        </p:scale>
        <p:origin x="86" y="17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0723-07EE-4A12-8353-9B9E8A7D6B8E}" type="datetimeFigureOut">
              <a:rPr lang="ru-RU" smtClean="0"/>
              <a:t>10.11.2020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B7B11-AF60-4C88-9A10-C0B83A680D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315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0723-07EE-4A12-8353-9B9E8A7D6B8E}" type="datetimeFigureOut">
              <a:rPr lang="ru-RU" smtClean="0"/>
              <a:t>10.11.2020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B7B11-AF60-4C88-9A10-C0B83A680D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895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0723-07EE-4A12-8353-9B9E8A7D6B8E}" type="datetimeFigureOut">
              <a:rPr lang="ru-RU" smtClean="0"/>
              <a:t>10.11.2020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B7B11-AF60-4C88-9A10-C0B83A680D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59517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0723-07EE-4A12-8353-9B9E8A7D6B8E}" type="datetimeFigureOut">
              <a:rPr lang="ru-RU" smtClean="0"/>
              <a:t>10.11.2020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B7B11-AF60-4C88-9A10-C0B83A680D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3074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0723-07EE-4A12-8353-9B9E8A7D6B8E}" type="datetimeFigureOut">
              <a:rPr lang="ru-RU" smtClean="0"/>
              <a:t>10.11.2020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B7B11-AF60-4C88-9A10-C0B83A680D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26197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0723-07EE-4A12-8353-9B9E8A7D6B8E}" type="datetimeFigureOut">
              <a:rPr lang="ru-RU" smtClean="0"/>
              <a:t>10.11.2020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B7B11-AF60-4C88-9A10-C0B83A680D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04343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0723-07EE-4A12-8353-9B9E8A7D6B8E}" type="datetimeFigureOut">
              <a:rPr lang="ru-RU" smtClean="0"/>
              <a:t>10.11.2020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B7B11-AF60-4C88-9A10-C0B83A680D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8960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0723-07EE-4A12-8353-9B9E8A7D6B8E}" type="datetimeFigureOut">
              <a:rPr lang="ru-RU" smtClean="0"/>
              <a:t>10.11.2020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B7B11-AF60-4C88-9A10-C0B83A680D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1982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0723-07EE-4A12-8353-9B9E8A7D6B8E}" type="datetimeFigureOut">
              <a:rPr lang="ru-RU" smtClean="0"/>
              <a:t>10.11.2020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B7B11-AF60-4C88-9A10-C0B83A680D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0553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0723-07EE-4A12-8353-9B9E8A7D6B8E}" type="datetimeFigureOut">
              <a:rPr lang="ru-RU" smtClean="0"/>
              <a:t>10.11.2020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B7B11-AF60-4C88-9A10-C0B83A680D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94197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0723-07EE-4A12-8353-9B9E8A7D6B8E}" type="datetimeFigureOut">
              <a:rPr lang="ru-RU" smtClean="0"/>
              <a:t>10.11.2020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B7B11-AF60-4C88-9A10-C0B83A680D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95741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C50723-07EE-4A12-8353-9B9E8A7D6B8E}" type="datetimeFigureOut">
              <a:rPr lang="ru-RU" smtClean="0"/>
              <a:t>10.11.2020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1B7B11-AF60-4C88-9A10-C0B83A680D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3937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0019" t="10811" r="17480" b="13882"/>
          <a:stretch/>
        </p:blipFill>
        <p:spPr>
          <a:xfrm>
            <a:off x="1844702" y="341906"/>
            <a:ext cx="8142136" cy="6131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3807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8977" t="10666" r="16925" b="7557"/>
          <a:stretch/>
        </p:blipFill>
        <p:spPr>
          <a:xfrm>
            <a:off x="1661822" y="190831"/>
            <a:ext cx="8110331" cy="6466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8763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9511" t="10493" r="17357" b="4930"/>
          <a:stretch/>
        </p:blipFill>
        <p:spPr>
          <a:xfrm>
            <a:off x="2289975" y="238538"/>
            <a:ext cx="7553740" cy="6324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4681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9020" t="10278" r="17020" b="8026"/>
          <a:stretch/>
        </p:blipFill>
        <p:spPr>
          <a:xfrm>
            <a:off x="1940118" y="333953"/>
            <a:ext cx="7728668" cy="6169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0397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9077" t="10552" r="17332" b="8529"/>
          <a:stretch/>
        </p:blipFill>
        <p:spPr>
          <a:xfrm>
            <a:off x="1447138" y="230586"/>
            <a:ext cx="8197794" cy="6519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8768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9107" t="10297" r="17026" b="7734"/>
          <a:stretch/>
        </p:blipFill>
        <p:spPr>
          <a:xfrm>
            <a:off x="1606163" y="135171"/>
            <a:ext cx="8181893" cy="6563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4906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9227" t="10699" r="16928" b="7658"/>
          <a:stretch/>
        </p:blipFill>
        <p:spPr>
          <a:xfrm>
            <a:off x="1884458" y="127221"/>
            <a:ext cx="8165989" cy="6526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2701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9278" t="10441" r="17084" b="7928"/>
          <a:stretch/>
        </p:blipFill>
        <p:spPr>
          <a:xfrm>
            <a:off x="1685675" y="119270"/>
            <a:ext cx="8245504" cy="6610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6641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9392" t="10542" r="17021" b="7756"/>
          <a:stretch/>
        </p:blipFill>
        <p:spPr>
          <a:xfrm>
            <a:off x="1932168" y="174928"/>
            <a:ext cx="8062623" cy="6474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8941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9270" t="10587" r="17226" b="7848"/>
          <a:stretch/>
        </p:blipFill>
        <p:spPr>
          <a:xfrm>
            <a:off x="1916263" y="143122"/>
            <a:ext cx="8221649" cy="6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59614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Application>Microsoft Office PowerPoint</Application>
  <PresentationFormat>Широкоэкранный</PresentationFormat>
  <Paragraphs>0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Оксана</dc:creator>
  <cp:lastModifiedBy>Оксана</cp:lastModifiedBy>
  <cp:revision>3</cp:revision>
  <dcterms:created xsi:type="dcterms:W3CDTF">2020-11-10T07:36:17Z</dcterms:created>
  <dcterms:modified xsi:type="dcterms:W3CDTF">2020-11-10T07:46:17Z</dcterms:modified>
</cp:coreProperties>
</file>