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61" r:id="rId4"/>
    <p:sldId id="260" r:id="rId5"/>
    <p:sldId id="259" r:id="rId6"/>
    <p:sldId id="258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8E1C748-6607-4A26-A800-160AF3897285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A56CE2F-72C9-490E-BBFE-A59DE31A318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904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C748-6607-4A26-A800-160AF3897285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CE2F-72C9-490E-BBFE-A59DE31A3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214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C748-6607-4A26-A800-160AF3897285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CE2F-72C9-490E-BBFE-A59DE31A3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019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C748-6607-4A26-A800-160AF3897285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CE2F-72C9-490E-BBFE-A59DE31A3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402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C748-6607-4A26-A800-160AF3897285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CE2F-72C9-490E-BBFE-A59DE31A318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2666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C748-6607-4A26-A800-160AF3897285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CE2F-72C9-490E-BBFE-A59DE31A3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61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C748-6607-4A26-A800-160AF3897285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CE2F-72C9-490E-BBFE-A59DE31A3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996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C748-6607-4A26-A800-160AF3897285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CE2F-72C9-490E-BBFE-A59DE31A3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140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C748-6607-4A26-A800-160AF3897285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CE2F-72C9-490E-BBFE-A59DE31A3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849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C748-6607-4A26-A800-160AF3897285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CE2F-72C9-490E-BBFE-A59DE31A3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808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C748-6607-4A26-A800-160AF3897285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6CE2F-72C9-490E-BBFE-A59DE31A3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126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78E1C748-6607-4A26-A800-160AF3897285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0A56CE2F-72C9-490E-BBFE-A59DE31A3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884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Computer</a:t>
            </a:r>
            <a:endParaRPr lang="en-US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Тут твое имя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5472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Computer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 smtClean="0"/>
              <a:t>computer</a:t>
            </a:r>
            <a:r>
              <a:rPr lang="en-US" dirty="0" smtClean="0"/>
              <a:t> is a machine that can be instructed to carry out sequences of arithmetic or logical operations automatically via computer programming.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2576" y="3058510"/>
            <a:ext cx="4288678" cy="2960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79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Computer program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 smtClean="0"/>
              <a:t>computer program</a:t>
            </a:r>
            <a:r>
              <a:rPr lang="en-US" dirty="0" smtClean="0"/>
              <a:t> is a collection of instructions that can be executed by a computer to perform a specific task.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953" y="2754203"/>
            <a:ext cx="3007930" cy="329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463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Computer monitor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b="1" dirty="0" smtClean="0"/>
              <a:t> computer monitor</a:t>
            </a:r>
            <a:r>
              <a:rPr lang="en-US" dirty="0" smtClean="0"/>
              <a:t> is an output device that displays information in pictorial form. A monitor usually comprises the visual display, circuitry, casing, and power supply.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408" y="2864442"/>
            <a:ext cx="3134053" cy="344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678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Computer keyboard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 smtClean="0"/>
              <a:t>computer keyboard</a:t>
            </a:r>
            <a:r>
              <a:rPr lang="en-US" dirty="0" smtClean="0"/>
              <a:t> is a typewriter-style device which uses an arrangement of buttons or keys to act as mechanical levers or electronic switches.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2125" y="2838450"/>
            <a:ext cx="5537109" cy="312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097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Computer mouse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 smtClean="0"/>
              <a:t>computer mouse</a:t>
            </a:r>
            <a:r>
              <a:rPr lang="en-US" dirty="0" smtClean="0"/>
              <a:t> is a hand-held pointing device that detects two-dimensional motion relative to a surface.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2912" y="2774133"/>
            <a:ext cx="4032688" cy="353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038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 for attention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6962" y="2057400"/>
            <a:ext cx="4824739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012904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15</TotalTime>
  <Words>131</Words>
  <Application>Microsoft Office PowerPoint</Application>
  <PresentationFormat>Широкоэкранный</PresentationFormat>
  <Paragraphs>13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Corbel</vt:lpstr>
      <vt:lpstr>Базис</vt:lpstr>
      <vt:lpstr>Computer</vt:lpstr>
      <vt:lpstr>Computer</vt:lpstr>
      <vt:lpstr>Computer program</vt:lpstr>
      <vt:lpstr>Computer monitor</vt:lpstr>
      <vt:lpstr>Computer keyboard</vt:lpstr>
      <vt:lpstr>Computer mouse</vt:lpstr>
      <vt:lpstr>Thanks for attention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</dc:title>
  <dc:creator>Ростислав</dc:creator>
  <cp:lastModifiedBy>Ростислав</cp:lastModifiedBy>
  <cp:revision>2</cp:revision>
  <dcterms:created xsi:type="dcterms:W3CDTF">2021-01-18T16:19:54Z</dcterms:created>
  <dcterms:modified xsi:type="dcterms:W3CDTF">2021-01-18T16:35:18Z</dcterms:modified>
</cp:coreProperties>
</file>