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01.jpg"/>
          <p:cNvPicPr>
            <a:picLocks noChangeAspect="1" noChangeArrowheads="1"/>
          </p:cNvPicPr>
          <p:nvPr/>
        </p:nvPicPr>
        <p:blipFill>
          <a:blip r:embed="rId2"/>
          <a:srcRect l="17778" t="55209" r="7778" b="18749"/>
          <a:stretch>
            <a:fillRect/>
          </a:stretch>
        </p:blipFill>
        <p:spPr bwMode="auto">
          <a:xfrm>
            <a:off x="0" y="928670"/>
            <a:ext cx="924976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2015-03-25T18:13:27Z</dcterms:created>
  <dcterms:modified xsi:type="dcterms:W3CDTF">2015-03-25T18:14:28Z</dcterms:modified>
</cp:coreProperties>
</file>