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3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2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3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4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0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E67D-86A9-47DD-8C2F-2FD8C5DCC14A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5C2E-47B0-444C-9ECE-4E29CC86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67" t="13259" r="16996" b="6779"/>
          <a:stretch/>
        </p:blipFill>
        <p:spPr>
          <a:xfrm>
            <a:off x="1486894" y="190832"/>
            <a:ext cx="8428383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05" t="12783" r="17004" b="4997"/>
          <a:stretch/>
        </p:blipFill>
        <p:spPr>
          <a:xfrm>
            <a:off x="1860605" y="87463"/>
            <a:ext cx="8287998" cy="66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36" t="27771" r="17280" b="7655"/>
          <a:stretch/>
        </p:blipFill>
        <p:spPr>
          <a:xfrm>
            <a:off x="970059" y="222635"/>
            <a:ext cx="10304891" cy="65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90" t="13037" r="16998" b="6679"/>
          <a:stretch/>
        </p:blipFill>
        <p:spPr>
          <a:xfrm>
            <a:off x="1494845" y="143124"/>
            <a:ext cx="8460188" cy="66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5" t="12626" r="17430" b="4820"/>
          <a:stretch/>
        </p:blipFill>
        <p:spPr>
          <a:xfrm>
            <a:off x="1614114" y="119269"/>
            <a:ext cx="8150087" cy="66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96" t="12968" r="17167" b="4762"/>
          <a:stretch/>
        </p:blipFill>
        <p:spPr>
          <a:xfrm>
            <a:off x="1590259" y="111316"/>
            <a:ext cx="8205748" cy="6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44" t="12424" r="16944" b="5084"/>
          <a:stretch/>
        </p:blipFill>
        <p:spPr>
          <a:xfrm>
            <a:off x="1510748" y="127222"/>
            <a:ext cx="8046719" cy="65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37" t="12630" r="17172" b="5210"/>
          <a:stretch/>
        </p:blipFill>
        <p:spPr>
          <a:xfrm>
            <a:off x="1534601" y="111318"/>
            <a:ext cx="8173942" cy="65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75" t="12916" r="16999" b="4856"/>
          <a:stretch/>
        </p:blipFill>
        <p:spPr>
          <a:xfrm>
            <a:off x="1280160" y="135171"/>
            <a:ext cx="8158037" cy="65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93" t="13164" r="17089" b="5051"/>
          <a:stretch/>
        </p:blipFill>
        <p:spPr>
          <a:xfrm>
            <a:off x="1844701" y="95415"/>
            <a:ext cx="8269357" cy="66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42" t="12743" r="17340" b="5311"/>
          <a:stretch/>
        </p:blipFill>
        <p:spPr>
          <a:xfrm>
            <a:off x="2011680" y="87464"/>
            <a:ext cx="8325016" cy="67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4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</cp:revision>
  <dcterms:created xsi:type="dcterms:W3CDTF">2020-11-13T05:15:58Z</dcterms:created>
  <dcterms:modified xsi:type="dcterms:W3CDTF">2020-11-13T05:27:30Z</dcterms:modified>
</cp:coreProperties>
</file>