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ACE9841-9FCC-4028-884A-67CAF5FCE57F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3AF4D0B-68A6-4159-B8CC-DBCC8934C87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Носії повідомлень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8840" y="3573016"/>
            <a:ext cx="6172200" cy="685800"/>
          </a:xfrm>
        </p:spPr>
        <p:txBody>
          <a:bodyPr/>
          <a:lstStyle/>
          <a:p>
            <a:r>
              <a:rPr lang="en-US" b="1" i="1" dirty="0">
                <a:effectLst/>
              </a:rPr>
              <a:t>AllexeyDo122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692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\AppData\Local\Microsoft\Windows\INetCache\IE\SJMN0WSZ\flash-drive-146163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3099628" cy="2924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дмин\AppData\Local\Microsoft\Windows\INetCache\IE\4ALGHDDL\catcatcat_microsd_card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365104"/>
            <a:ext cx="1774603" cy="1534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админ\AppData\Local\Microsoft\Windows\INetCache\IE\6G1EEFKO\Gdrom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908720"/>
            <a:ext cx="2143125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1399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</TotalTime>
  <Words>3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Palatino Linotype</vt:lpstr>
      <vt:lpstr>Wingdings</vt:lpstr>
      <vt:lpstr>Базовая</vt:lpstr>
      <vt:lpstr>Носії повідомлень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Носії повідомлень</dc:title>
  <dc:creator>админ</dc:creator>
  <cp:lastModifiedBy>админ</cp:lastModifiedBy>
  <cp:revision>2</cp:revision>
  <dcterms:created xsi:type="dcterms:W3CDTF">2022-10-20T19:59:00Z</dcterms:created>
  <dcterms:modified xsi:type="dcterms:W3CDTF">2022-12-08T20:23:14Z</dcterms:modified>
</cp:coreProperties>
</file>