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7" r:id="rId4"/>
    <p:sldId id="261" r:id="rId5"/>
    <p:sldId id="258" r:id="rId6"/>
    <p:sldId id="262" r:id="rId7"/>
    <p:sldId id="259" r:id="rId8"/>
    <p:sldId id="260" r:id="rId9"/>
    <p:sldId id="265" r:id="rId10"/>
    <p:sldId id="266" r:id="rId11"/>
    <p:sldId id="267" r:id="rId12"/>
    <p:sldId id="268" r:id="rId13"/>
    <p:sldId id="264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D4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CAAA-37BB-4290-9047-6A7916BFEDB0}" type="datetimeFigureOut">
              <a:rPr lang="ru-RU" smtClean="0"/>
              <a:pPr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BC23D-7887-4A6E-8B6E-CEA955BA41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CAAA-37BB-4290-9047-6A7916BFEDB0}" type="datetimeFigureOut">
              <a:rPr lang="ru-RU" smtClean="0"/>
              <a:pPr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BC23D-7887-4A6E-8B6E-CEA955BA41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CAAA-37BB-4290-9047-6A7916BFEDB0}" type="datetimeFigureOut">
              <a:rPr lang="ru-RU" smtClean="0"/>
              <a:pPr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BC23D-7887-4A6E-8B6E-CEA955BA41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CAAA-37BB-4290-9047-6A7916BFEDB0}" type="datetimeFigureOut">
              <a:rPr lang="ru-RU" smtClean="0"/>
              <a:pPr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BC23D-7887-4A6E-8B6E-CEA955BA41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CAAA-37BB-4290-9047-6A7916BFEDB0}" type="datetimeFigureOut">
              <a:rPr lang="ru-RU" smtClean="0"/>
              <a:pPr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BC23D-7887-4A6E-8B6E-CEA955BA41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CAAA-37BB-4290-9047-6A7916BFEDB0}" type="datetimeFigureOut">
              <a:rPr lang="ru-RU" smtClean="0"/>
              <a:pPr/>
              <a:t>03.03.2017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BC23D-7887-4A6E-8B6E-CEA955BA41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CAAA-37BB-4290-9047-6A7916BFEDB0}" type="datetimeFigureOut">
              <a:rPr lang="ru-RU" smtClean="0"/>
              <a:pPr/>
              <a:t>03.03.2017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BC23D-7887-4A6E-8B6E-CEA955BA41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CAAA-37BB-4290-9047-6A7916BFEDB0}" type="datetimeFigureOut">
              <a:rPr lang="ru-RU" smtClean="0"/>
              <a:pPr/>
              <a:t>03.03.2017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BC23D-7887-4A6E-8B6E-CEA955BA41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CAAA-37BB-4290-9047-6A7916BFEDB0}" type="datetimeFigureOut">
              <a:rPr lang="ru-RU" smtClean="0"/>
              <a:pPr/>
              <a:t>03.03.2017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BC23D-7887-4A6E-8B6E-CEA955BA41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CAAA-37BB-4290-9047-6A7916BFEDB0}" type="datetimeFigureOut">
              <a:rPr lang="ru-RU" smtClean="0"/>
              <a:pPr/>
              <a:t>03.03.2017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BC23D-7887-4A6E-8B6E-CEA955BA41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ACAAA-37BB-4290-9047-6A7916BFEDB0}" type="datetimeFigureOut">
              <a:rPr lang="ru-RU" smtClean="0"/>
              <a:pPr/>
              <a:t>03.03.2017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BC23D-7887-4A6E-8B6E-CEA955BA41C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59ACAAA-37BB-4290-9047-6A7916BFEDB0}" type="datetimeFigureOut">
              <a:rPr lang="ru-RU" smtClean="0"/>
              <a:pPr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069BC23D-7887-4A6E-8B6E-CEA955BA41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бунт подрастающего поколения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b="1" cap="none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Blackadder ITC" pitchFamily="82" charset="0"/>
              </a:rPr>
              <a:t>Rock and roll </a:t>
            </a:r>
            <a:endParaRPr lang="ru-RU" sz="6600" b="1" cap="none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8029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260648"/>
            <a:ext cx="7924800" cy="564864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 Black" pitchFamily="34" charset="0"/>
              </a:rPr>
              <a:t>Традиционными музыкальными инструментами являются электрогитара, бас, ударные, фортепиано и саксофон.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02362" y="1505791"/>
            <a:ext cx="7023564" cy="438972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1052736"/>
            <a:ext cx="5036471" cy="5681139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xmlns="" val="1963945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404664"/>
            <a:ext cx="7924800" cy="53103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Американский рок-н-ролл проник в СССР ещё в середине 1950-х гг., хотя его советские слушатели составляли весьма узкую группу людей. </a:t>
            </a:r>
            <a:r>
              <a:rPr lang="ru-RU" dirty="0" smtClean="0"/>
              <a:t>Их </a:t>
            </a:r>
            <a:r>
              <a:rPr lang="ru-RU" dirty="0"/>
              <a:t>музыка была достаточно любительского характера, и в скором времени в их репертуаре собственно рок-н-ролл был смещён «британским </a:t>
            </a:r>
            <a:r>
              <a:rPr lang="ru-RU" dirty="0" smtClean="0"/>
              <a:t>вторжением» .Парадоксальным </a:t>
            </a:r>
            <a:r>
              <a:rPr lang="ru-RU" dirty="0"/>
              <a:t>образом, твист оказался вполне приемлемым и популярным </a:t>
            </a:r>
            <a:r>
              <a:rPr lang="ru-RU" dirty="0" err="1" smtClean="0"/>
              <a:t>жанром.Самыми</a:t>
            </a:r>
            <a:r>
              <a:rPr lang="ru-RU" dirty="0" smtClean="0"/>
              <a:t> </a:t>
            </a:r>
            <a:r>
              <a:rPr lang="ru-RU" dirty="0"/>
              <a:t>известными группами этого направления в то время были Зоопарк, </a:t>
            </a:r>
            <a:r>
              <a:rPr lang="ru-RU" dirty="0" smtClean="0"/>
              <a:t>Мифы.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2204864"/>
            <a:ext cx="5226496" cy="34808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286380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764704"/>
            <a:ext cx="7924800" cy="4950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 В общем, к 1960 все знаменитости рок-н-ролла по разным причинам перестали выступать. Рок-н-ролл умер. Началась эра поп-музыки.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143" y="2420888"/>
            <a:ext cx="5021064" cy="3220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1412776"/>
            <a:ext cx="4826304" cy="4826304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xmlns="" val="562795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2420888"/>
            <a:ext cx="7924800" cy="3294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9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Monotype Corsiva" pitchFamily="66" charset="0"/>
              </a:rPr>
              <a:t>Спасибо!</a:t>
            </a:r>
            <a:endParaRPr lang="ru-RU" sz="9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318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581895"/>
            <a:ext cx="7020272" cy="527610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188640"/>
            <a:ext cx="7924800" cy="552636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 Black" pitchFamily="34" charset="0"/>
                <a:cs typeface="Times New Roman" pitchFamily="18" charset="0"/>
              </a:rPr>
              <a:t> Для </a:t>
            </a:r>
            <a:r>
              <a:rPr lang="ru-RU" dirty="0" err="1">
                <a:latin typeface="Arial Black" pitchFamily="34" charset="0"/>
                <a:cs typeface="Times New Roman" pitchFamily="18" charset="0"/>
              </a:rPr>
              <a:t>тинейджера</a:t>
            </a:r>
            <a:r>
              <a:rPr lang="ru-RU" dirty="0">
                <a:latin typeface="Arial Black" pitchFamily="34" charset="0"/>
                <a:cs typeface="Times New Roman" pitchFamily="18" charset="0"/>
              </a:rPr>
              <a:t> 50-х рок-н-ролл был переворотом буквально во всем: в манере одеваться, говорить, ходить, танцевать, во взглядах на мир, на власти, на родителей. Но самое главное — переворотом во взглядах человека на самого себя. </a:t>
            </a:r>
          </a:p>
        </p:txBody>
      </p:sp>
    </p:spTree>
    <p:extLst>
      <p:ext uri="{BB962C8B-B14F-4D97-AF65-F5344CB8AC3E}">
        <p14:creationId xmlns:p14="http://schemas.microsoft.com/office/powerpoint/2010/main" xmlns="" val="1121549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332656"/>
            <a:ext cx="7924800" cy="538234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 Black" pitchFamily="34" charset="0"/>
              </a:rPr>
              <a:t>Поначалу рок-н-ролл считался специфической музыкой, характерной только для афроамериканской аудитории. Однако уже появлялись первые белые артисты, исполнявшие рок-н-роллы.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2609" y="1830566"/>
            <a:ext cx="5836091" cy="4334737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1806740"/>
            <a:ext cx="5327639" cy="3995729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xmlns="" val="699816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188640"/>
            <a:ext cx="7924800" cy="552636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 Black" pitchFamily="34" charset="0"/>
              </a:rPr>
              <a:t>После невиданного коммерческого успеха Пресли, рок-н-ролл мгновенно стал объектом интереса кинематографа, а также крупнейших лейблов, которые старались переманить к себе начинающих талантливых исполнителей из маленьких студий.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790863"/>
            <a:ext cx="4968552" cy="390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7057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517</TotalTime>
  <Words>206</Words>
  <Application>Microsoft Office PowerPoint</Application>
  <PresentationFormat>On-screen Show (4:3)</PresentationFormat>
  <Paragraphs>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Горизонт</vt:lpstr>
      <vt:lpstr>Rock and roll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Rock and roll</dc:title>
  <dc:creator>Anna</dc:creator>
  <cp:lastModifiedBy>Windows User</cp:lastModifiedBy>
  <cp:revision>18</cp:revision>
  <dcterms:created xsi:type="dcterms:W3CDTF">2012-11-16T18:26:42Z</dcterms:created>
  <dcterms:modified xsi:type="dcterms:W3CDTF">2017-03-03T04:18:32Z</dcterms:modified>
</cp:coreProperties>
</file>