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6D4A-6FE4-4045-9112-5800660DA887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320D-7F74-44FB-8F75-C65201F40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490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6D4A-6FE4-4045-9112-5800660DA887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320D-7F74-44FB-8F75-C65201F40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679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6D4A-6FE4-4045-9112-5800660DA887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320D-7F74-44FB-8F75-C65201F40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91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6D4A-6FE4-4045-9112-5800660DA887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320D-7F74-44FB-8F75-C65201F40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36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6D4A-6FE4-4045-9112-5800660DA887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320D-7F74-44FB-8F75-C65201F40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974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6D4A-6FE4-4045-9112-5800660DA887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320D-7F74-44FB-8F75-C65201F40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67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6D4A-6FE4-4045-9112-5800660DA887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320D-7F74-44FB-8F75-C65201F40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724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6D4A-6FE4-4045-9112-5800660DA887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320D-7F74-44FB-8F75-C65201F40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0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6D4A-6FE4-4045-9112-5800660DA887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320D-7F74-44FB-8F75-C65201F40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534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6D4A-6FE4-4045-9112-5800660DA887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320D-7F74-44FB-8F75-C65201F40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918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6D4A-6FE4-4045-9112-5800660DA887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320D-7F74-44FB-8F75-C65201F40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42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86D4A-6FE4-4045-9112-5800660DA887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7320D-7F74-44FB-8F75-C65201F40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8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1" y="399156"/>
            <a:ext cx="9144000" cy="2387600"/>
          </a:xfr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45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Разделы информатики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8560" y="2970271"/>
            <a:ext cx="5708073" cy="3679911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ОС </a:t>
            </a:r>
            <a:r>
              <a:rPr lang="en-US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Windows;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Текстовый процессор </a:t>
            </a:r>
            <a:r>
              <a:rPr lang="en-US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Word;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Табличный процессор </a:t>
            </a:r>
            <a:r>
              <a:rPr lang="en-US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Excel;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СУБД </a:t>
            </a:r>
            <a:r>
              <a:rPr lang="en-US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Access;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Программирование </a:t>
            </a:r>
            <a:r>
              <a:rPr lang="en-US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VBA;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Презентации в </a:t>
            </a:r>
            <a:r>
              <a:rPr lang="en-US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PowerPoint.</a:t>
            </a:r>
          </a:p>
        </p:txBody>
      </p:sp>
    </p:spTree>
    <p:extLst>
      <p:ext uri="{BB962C8B-B14F-4D97-AF65-F5344CB8AC3E}">
        <p14:creationId xmlns:p14="http://schemas.microsoft.com/office/powerpoint/2010/main" val="367350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23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Разделы информатики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Разделы информатики</dc:title>
  <dc:creator>Лизавета</dc:creator>
  <cp:lastModifiedBy>Неизвестный пользователь</cp:lastModifiedBy>
  <cp:revision>5</cp:revision>
  <dcterms:created xsi:type="dcterms:W3CDTF">2021-03-29T05:24:13Z</dcterms:created>
  <dcterms:modified xsi:type="dcterms:W3CDTF">2021-04-21T08:20:11Z</dcterms:modified>
</cp:coreProperties>
</file>