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91" autoAdjust="0"/>
    <p:restoredTop sz="86466" autoAdjust="0"/>
  </p:normalViewPr>
  <p:slideViewPr>
    <p:cSldViewPr>
      <p:cViewPr varScale="1">
        <p:scale>
          <a:sx n="85" d="100"/>
          <a:sy n="85" d="100"/>
        </p:scale>
        <p:origin x="-2131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3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F96F1-E6BC-4604-8F82-95C40DFC02B7}" type="datetimeFigureOut">
              <a:rPr lang="ru-RU" smtClean="0"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C2C8E-3010-41C7-985B-331FD8B15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668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F96F1-E6BC-4604-8F82-95C40DFC02B7}" type="datetimeFigureOut">
              <a:rPr lang="ru-RU" smtClean="0"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C2C8E-3010-41C7-985B-331FD8B15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120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F96F1-E6BC-4604-8F82-95C40DFC02B7}" type="datetimeFigureOut">
              <a:rPr lang="ru-RU" smtClean="0"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C2C8E-3010-41C7-985B-331FD8B15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572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F96F1-E6BC-4604-8F82-95C40DFC02B7}" type="datetimeFigureOut">
              <a:rPr lang="ru-RU" smtClean="0"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C2C8E-3010-41C7-985B-331FD8B15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839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F96F1-E6BC-4604-8F82-95C40DFC02B7}" type="datetimeFigureOut">
              <a:rPr lang="ru-RU" smtClean="0"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C2C8E-3010-41C7-985B-331FD8B15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341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F96F1-E6BC-4604-8F82-95C40DFC02B7}" type="datetimeFigureOut">
              <a:rPr lang="ru-RU" smtClean="0"/>
              <a:t>01.12.2016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C2C8E-3010-41C7-985B-331FD8B15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571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F96F1-E6BC-4604-8F82-95C40DFC02B7}" type="datetimeFigureOut">
              <a:rPr lang="ru-RU" smtClean="0"/>
              <a:t>01.12.2016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C2C8E-3010-41C7-985B-331FD8B15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380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F96F1-E6BC-4604-8F82-95C40DFC02B7}" type="datetimeFigureOut">
              <a:rPr lang="ru-RU" smtClean="0"/>
              <a:t>01.12.2016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C2C8E-3010-41C7-985B-331FD8B15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041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F96F1-E6BC-4604-8F82-95C40DFC02B7}" type="datetimeFigureOut">
              <a:rPr lang="ru-RU" smtClean="0"/>
              <a:t>01.12.2016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C2C8E-3010-41C7-985B-331FD8B15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219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F96F1-E6BC-4604-8F82-95C40DFC02B7}" type="datetimeFigureOut">
              <a:rPr lang="ru-RU" smtClean="0"/>
              <a:t>01.12.2016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C2C8E-3010-41C7-985B-331FD8B15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671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F96F1-E6BC-4604-8F82-95C40DFC02B7}" type="datetimeFigureOut">
              <a:rPr lang="ru-RU" smtClean="0"/>
              <a:t>01.12.2016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C2C8E-3010-41C7-985B-331FD8B15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550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F96F1-E6BC-4604-8F82-95C40DFC02B7}" type="datetimeFigureOut">
              <a:rPr lang="ru-RU" smtClean="0"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C2C8E-3010-41C7-985B-331FD8B15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4264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836712"/>
            <a:ext cx="7344816" cy="576064"/>
          </a:xfrm>
        </p:spPr>
        <p:txBody>
          <a:bodyPr>
            <a:normAutofit fontScale="250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pPr algn="l"/>
            <a:r>
              <a:rPr lang="en-US" dirty="0" smtClean="0"/>
              <a:t>     </a:t>
            </a:r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r>
              <a:rPr lang="en-US" dirty="0" smtClean="0"/>
              <a:t>                       </a:t>
            </a:r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r>
              <a:rPr lang="en-US" sz="5600" dirty="0" smtClean="0"/>
              <a:t>             +                    =8</a:t>
            </a:r>
          </a:p>
          <a:p>
            <a:pPr algn="l"/>
            <a:r>
              <a:rPr lang="en-US" sz="5600" dirty="0" smtClean="0"/>
              <a:t>+	     +				</a:t>
            </a:r>
          </a:p>
          <a:p>
            <a:pPr algn="l"/>
            <a:r>
              <a:rPr lang="en-US" sz="5600" dirty="0" smtClean="0"/>
              <a:t>           -	              =6 </a:t>
            </a:r>
          </a:p>
          <a:p>
            <a:pPr algn="l"/>
            <a:r>
              <a:rPr lang="en-US" sz="5600" dirty="0" smtClean="0"/>
              <a:t>=	      =</a:t>
            </a:r>
          </a:p>
          <a:p>
            <a:pPr algn="l"/>
            <a:r>
              <a:rPr lang="en-US" sz="5600" dirty="0" smtClean="0"/>
              <a:t>13	      8</a:t>
            </a:r>
            <a:endParaRPr lang="ru-RU" sz="5600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187624" y="1988840"/>
            <a:ext cx="360040" cy="2880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настраиваемая 4">
            <a:hlinkClick r:id="" action="ppaction://noaction" highlightClick="1"/>
          </p:cNvPr>
          <p:cNvSpPr/>
          <p:nvPr/>
        </p:nvSpPr>
        <p:spPr>
          <a:xfrm>
            <a:off x="2411760" y="1988840"/>
            <a:ext cx="360040" cy="2880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настраиваемая 5">
            <a:hlinkClick r:id="" action="ppaction://noaction" highlightClick="1"/>
          </p:cNvPr>
          <p:cNvSpPr/>
          <p:nvPr/>
        </p:nvSpPr>
        <p:spPr>
          <a:xfrm>
            <a:off x="1187624" y="2492896"/>
            <a:ext cx="360040" cy="2880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настраиваемая 6">
            <a:hlinkClick r:id="" action="ppaction://noaction" highlightClick="1"/>
          </p:cNvPr>
          <p:cNvSpPr/>
          <p:nvPr/>
        </p:nvSpPr>
        <p:spPr>
          <a:xfrm>
            <a:off x="2411760" y="2492896"/>
            <a:ext cx="360040" cy="2880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70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7</Words>
  <Application>Microsoft Office PowerPoint</Application>
  <PresentationFormat>Экран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Милана</dc:creator>
  <cp:lastModifiedBy>Милана</cp:lastModifiedBy>
  <cp:revision>2</cp:revision>
  <dcterms:created xsi:type="dcterms:W3CDTF">2016-12-01T16:58:17Z</dcterms:created>
  <dcterms:modified xsi:type="dcterms:W3CDTF">2016-12-01T17:13:03Z</dcterms:modified>
</cp:coreProperties>
</file>