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1" r:id="rId3"/>
    <p:sldId id="273" r:id="rId4"/>
    <p:sldId id="272" r:id="rId5"/>
    <p:sldId id="274" r:id="rId6"/>
    <p:sldId id="257" r:id="rId7"/>
    <p:sldId id="264" r:id="rId8"/>
    <p:sldId id="260" r:id="rId9"/>
    <p:sldId id="270" r:id="rId10"/>
    <p:sldId id="265" r:id="rId11"/>
    <p:sldId id="262" r:id="rId12"/>
    <p:sldId id="261" r:id="rId13"/>
    <p:sldId id="269" r:id="rId14"/>
    <p:sldId id="267" r:id="rId15"/>
    <p:sldId id="258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512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4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5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5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515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15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5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5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6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61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62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DFB55C4-C87C-4D3C-8AF4-67845CD3EE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33CAD-F0B7-4915-AB14-7FD515E8ED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5FAF5-2EB1-4C24-AA49-146DF52CD5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0A7E61-ABFE-44D5-A1E4-67B53CDC72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F1B608-8958-4FD4-B9C4-698EAB88DE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6061E-BAB0-4921-92F6-EC73388FAA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85862-EEEA-4E26-92C0-B17B8E7440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67402D-7061-4795-8F89-46C035A0F3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FA168-E1F1-4F3E-B46E-4D96808047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89F58-FF5A-4D4D-9CEB-C99744B880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BCB14-C2A8-4A73-AE66-6C2D941ED6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410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2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12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33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34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3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3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3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3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656097E-47C0-4C4F-98AC-675886A69A5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roda.su/item/1413" TargetMode="External"/><Relationship Id="rId2" Type="http://schemas.openxmlformats.org/officeDocument/2006/relationships/hyperlink" Target="http://www.priroda.su/item/109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iroda.s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>Берегите воду.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284538"/>
            <a:ext cx="6400800" cy="792162"/>
          </a:xfrm>
        </p:spPr>
        <p:txBody>
          <a:bodyPr/>
          <a:lstStyle/>
          <a:p>
            <a:r>
              <a:rPr lang="ru-RU"/>
              <a:t>Классный час в 5 классе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067175" y="5013325"/>
            <a:ext cx="44656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Классный руководитель: Бисерова Елена Александровна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476375" y="476250"/>
            <a:ext cx="6048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МОУ Медведская СОШ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843213" y="5805488"/>
            <a:ext cx="28813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Мини-проект «Чистая вода»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ru-RU" sz="2800">
                <a:effectLst/>
              </a:rPr>
              <a:t>Проблема: Каково же состояние водных ресурсов в нашем селе?</a:t>
            </a:r>
          </a:p>
          <a:p>
            <a:pPr marL="609600" indent="-609600">
              <a:lnSpc>
                <a:spcPct val="90000"/>
              </a:lnSpc>
            </a:pPr>
            <a:r>
              <a:rPr lang="ru-RU" sz="2800">
                <a:effectLst/>
              </a:rPr>
              <a:t>Давайте проведем  исследование проб питьевой воды.</a:t>
            </a:r>
          </a:p>
          <a:p>
            <a:pPr marL="609600" indent="-609600">
              <a:lnSpc>
                <a:spcPct val="90000"/>
              </a:lnSpc>
            </a:pPr>
            <a:r>
              <a:rPr lang="ru-RU" sz="2800">
                <a:effectLst/>
              </a:rPr>
              <a:t>А также выясним, что в нашем селе мешает быть воде чистой.</a:t>
            </a:r>
          </a:p>
          <a:p>
            <a:pPr marL="609600" indent="-609600">
              <a:lnSpc>
                <a:spcPct val="90000"/>
              </a:lnSpc>
            </a:pPr>
            <a:endParaRPr lang="ru-RU" sz="2800">
              <a:effectLst/>
            </a:endParaRPr>
          </a:p>
          <a:p>
            <a:pPr marL="609600" indent="-609600">
              <a:lnSpc>
                <a:spcPct val="90000"/>
              </a:lnSpc>
            </a:pPr>
            <a:r>
              <a:rPr lang="ru-RU" sz="2800">
                <a:effectLst/>
              </a:rPr>
              <a:t>Как ее решить</a:t>
            </a:r>
          </a:p>
          <a:p>
            <a:pPr marL="609600" indent="-609600">
              <a:lnSpc>
                <a:spcPct val="90000"/>
              </a:lnSpc>
            </a:pPr>
            <a:r>
              <a:rPr lang="ru-RU" sz="2800">
                <a:effectLst/>
              </a:rPr>
              <a:t>Чем могу помочь я и мои друзья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u="sng"/>
              <a:t>Ученик</a:t>
            </a: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Я не хочу, чтоб речка высыхала,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Где плещет столько рыбок золотых,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Где пляшет резво лодка у причала,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Где теплый вечер так порою тих!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Пусть на земле не умирают реки,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Пусть стороной обходит их беда,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Пусть чистой остается в них навеки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Студеная и вкусная вода.</a:t>
            </a:r>
          </a:p>
          <a:p>
            <a:pPr>
              <a:lnSpc>
                <a:spcPct val="90000"/>
              </a:lnSpc>
            </a:pP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Некоторые факты:</a:t>
            </a: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/>
            </a:r>
            <a:br>
              <a:rPr lang="ru-RU" sz="1600"/>
            </a:br>
            <a:r>
              <a:rPr lang="ru-RU" sz="1600"/>
              <a:t>- В большинстве стран мира на человека приходится 9,5 л потребляемой воды в сутки </a:t>
            </a:r>
            <a:r>
              <a:rPr lang="ru-RU" sz="1600" i="1"/>
              <a:t>(для сравнения средне-статистический американец в сутки потребляет 80-100 литров воды)</a:t>
            </a:r>
            <a:r>
              <a:rPr lang="ru-RU" sz="1600"/>
              <a:t>.</a:t>
            </a:r>
            <a:br>
              <a:rPr lang="ru-RU" sz="1600"/>
            </a:br>
            <a:r>
              <a:rPr lang="ru-RU" sz="1600"/>
              <a:t>- 11,3 миллиардов долларов США необходимо, чтобы обеспечить жителей развивающихся стран Азии и Африки пресной водой приемлемого качества и организовать отведение сточных вод.</a:t>
            </a:r>
            <a:br>
              <a:rPr lang="ru-RU" sz="1600"/>
            </a:br>
            <a:r>
              <a:rPr lang="ru-RU" sz="1600"/>
              <a:t>- 88% смертей от диареи вызвано употреблением некачественной воды </a:t>
            </a:r>
            <a:r>
              <a:rPr lang="ru-RU" sz="1600" i="1"/>
              <a:t>(в абсолютных цифрах: 1,5 миллиона из 1,9 миллионов детей в возрасте до пяти лет погибает в результате употребления некачественной воды)</a:t>
            </a:r>
            <a:r>
              <a:rPr lang="ru-RU" sz="1600"/>
              <a:t>. То есть 18% всех случаев гибели детей в возрасте до 5 лет происходит из-за использования в быту некачественной питьевой воды </a:t>
            </a:r>
            <a:r>
              <a:rPr lang="ru-RU" sz="1600" i="1"/>
              <a:t>(каждый день умирает 4000 детей)</a:t>
            </a:r>
            <a:r>
              <a:rPr lang="ru-RU" sz="1600"/>
              <a:t>.</a:t>
            </a:r>
            <a:br>
              <a:rPr lang="ru-RU" sz="1600"/>
            </a:br>
            <a:r>
              <a:rPr lang="ru-RU" sz="1600"/>
              <a:t>- 35 миллиардов долларов США ежегодно тратят жители развитых стран мира, покупая воду в бутылках.</a:t>
            </a:r>
            <a:br>
              <a:rPr lang="ru-RU" sz="1600"/>
            </a:br>
            <a:r>
              <a:rPr lang="ru-RU" sz="1600"/>
              <a:t>- 2,7 тонн </a:t>
            </a:r>
            <a:r>
              <a:rPr lang="ru-RU" sz="1600">
                <a:hlinkClick r:id="rId2"/>
              </a:rPr>
              <a:t>пластмассы</a:t>
            </a:r>
            <a:r>
              <a:rPr lang="ru-RU" sz="1600"/>
              <a:t> каждый год расходуется на производство пластиковых бутылок, в которые затем разливается вода. 86% этой пластмассы оказывается в окружающей среде, </a:t>
            </a:r>
            <a:r>
              <a:rPr lang="ru-RU" sz="1600">
                <a:hlinkClick r:id="rId3"/>
              </a:rPr>
              <a:t>вызывая гибель живых организмов</a:t>
            </a:r>
            <a:r>
              <a:rPr lang="ru-RU" sz="1600"/>
              <a:t>.</a:t>
            </a:r>
            <a:br>
              <a:rPr lang="ru-RU" sz="1600"/>
            </a:br>
            <a:r>
              <a:rPr lang="ru-RU" sz="1600"/>
              <a:t/>
            </a:r>
            <a:br>
              <a:rPr lang="ru-RU" sz="1600"/>
            </a:br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/>
              <a:t>Если человек слегка изменит свои пристрастия, то количество потребляемой воды, приходящееся на одного человека в сутки, можно снизить на 8664 литров – это приблизительно 8,7 кубометров воды! Таким образом, в месяц каждый человек может экономить 261 кубометр воды. Один кубический метр воды в России стоит около 10 рублей, в других странах в среднем 70 рублей. Рекордсменом по стоимости воды из западных стран является Голландия. Здесь кубометр стоит 130 рублей. В денежном эквиваленте экономия воды составит в России 2610 рублей в месяц на человека, в среднем по миру 18270 рублей, а в Голландии 33930 рублей на человека в месяц.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Мини-проект «Экономим воду»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Проблема: мало питьевой воды.</a:t>
            </a:r>
          </a:p>
          <a:p>
            <a:r>
              <a:rPr lang="ru-RU"/>
              <a:t>Как я могу экономить воду?</a:t>
            </a:r>
          </a:p>
          <a:p>
            <a:r>
              <a:rPr lang="ru-RU"/>
              <a:t>Посчитаем…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Мир, которому я доверяю…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/>
              <a:t>Известный писатель Михаил Михайлович Пришвин сказал: «Берегите природу! Если будет вода и ни одной рыбки – я не поверю воде. И пусть в воздухе кислород, но не летает в нем ласточка - я не поверю и воздуху. И лес без зверей с одними людьми – не лес…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Мини-проект «Мы любим воду»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Проблема: надо научить людей любить воду.</a:t>
            </a:r>
          </a:p>
          <a:p>
            <a:endParaRPr lang="ru-RU"/>
          </a:p>
          <a:p>
            <a:r>
              <a:rPr lang="ru-RU"/>
              <a:t>Найди самые важные слова о воде.</a:t>
            </a:r>
          </a:p>
          <a:p>
            <a:r>
              <a:rPr lang="ru-RU"/>
              <a:t>Создай самые прекрасные изображения  воды.</a:t>
            </a:r>
          </a:p>
          <a:p>
            <a:r>
              <a:rPr lang="ru-RU"/>
              <a:t>Нарисуй плакат: «Берегите люди воду!»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Источники: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>
                <a:hlinkClick r:id="rId2"/>
              </a:rPr>
              <a:t>www.priroda.su</a:t>
            </a:r>
            <a:r>
              <a:rPr lang="ru-RU"/>
              <a:t> 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/>
              <a:t>Вода - самое распространенное на поверхности Земли химическое соединение и вместе с тем самое удивительное. Она - единственное вещество, встречающееся в природе одновременно во всех трех агрегатных состояниях - твердом, жидком и газообразном. Вода - универсальный растворитель, она растворяет больше солей и других веществ, чем любое другое вещество. Вода имеет очень редкую способность расширяться при замерзании, благодаря чему лед имеет плотность меньше единицы и плавает на воде, остающейся под ним в жидкой фазе, где водные организмы не замерзают. Вода - очень прочное химическое соединение. Вода имеет самое большое из всех жидкостей поверхностное натяжение, что обусловливает ее высокую капиллярность. Газообразная вода - водяной пар легче воздуха, благодаря чему возможно образование облаков, перенос воды в атмосфере и выпадение осадков.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Такая нужная вода…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/>
              <a:t>Человеку каждый день необходима вода для питья и приготовления пищи. Не так уж вроде и много воды требуется для этого - примерно 2,5-3 л в сутки на человека, но это 1 м3 в год. Однако это особая вода, питьевая. К ней предъявляются повышенные требования по чистоте, она не должна содержать вредных для здоровья примесей и патогенных микробов. </a:t>
            </a:r>
          </a:p>
          <a:p>
            <a:pPr>
              <a:lnSpc>
                <a:spcPct val="80000"/>
              </a:lnSpc>
            </a:pPr>
            <a:r>
              <a:rPr lang="ru-RU" sz="1800"/>
              <a:t>Вода нужна людям каждый день и для других целей, поэтому очень важно ее рационально и бережно расходовать, поскольку запасы ее на Земле не так уж и безграничны. Если доступным для организмов суши ресурсом пресной воды считать только постоянно возобновляемые запасы воды в почве, биомассе, реках и озерах, то их суммарный статический объем составляет всего 0,014% общего количества воды на планете. Хозяйственные эксплуатационные ресурсы пресной воды еще меньше, хотя и включают подземные воды, не доступные для биоты. Бoльшая часть запасов пресной воды сосредоточена в материковых льдах, главным образом Антарктиды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8" name="Picture 4" descr="Распределение воды на Зем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8424863" cy="675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/>
              <a:t>75% поверхности Земли покрыто водой. 97,5% всей воды планеты сосредоточено в океанах, и только 2,5% воды является пресной. 70% от всего количества пресной воды заключено во льдах. Из оставшихся 30% большая часть пресной воды загрязнена, и только 1% можно назвать чистой водой </a:t>
            </a:r>
            <a:r>
              <a:rPr lang="ru-RU" sz="2400" i="1"/>
              <a:t>(около 0,007% всей воды Земли пригодно к "прямому" употреблению человеком без предварительной доочистки)</a:t>
            </a:r>
            <a:r>
              <a:rPr lang="ru-RU" sz="2400"/>
              <a:t>. 70% пригодной к употреблению воды расходуется на ирригацию, 22% забирается промышленностью и только 0,08% используется в быту.</a:t>
            </a:r>
            <a:br>
              <a:rPr lang="ru-RU" sz="2400"/>
            </a:br>
            <a:r>
              <a:rPr lang="ru-RU" sz="2400"/>
              <a:t/>
            </a:r>
            <a:br>
              <a:rPr lang="ru-RU" sz="2400"/>
            </a:b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35488"/>
            <a:ext cx="8229600" cy="256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1800"/>
              <a:t>Этот маленький голубой шарик на фоне Земли представляет объем всей воды на нашей планете. 1.4087 миллиарда кубических километров. Включая моря, ледяные шапки, грунтовые воды, реки, озера, облака и прочее.</a:t>
            </a:r>
            <a:br>
              <a:rPr lang="ru-RU" sz="1800"/>
            </a:br>
            <a:r>
              <a:rPr lang="ru-RU" sz="1800"/>
              <a:t/>
            </a:r>
            <a:br>
              <a:rPr lang="ru-RU" sz="1800"/>
            </a:br>
            <a:r>
              <a:rPr lang="ru-RU" sz="1800"/>
              <a:t>Второй маленький шарик показывает нам, какой объем занял бы весь воздух нашей атмосферы, если сгустить его до плотности морской воды</a:t>
            </a:r>
          </a:p>
        </p:txBody>
      </p:sp>
      <p:pic>
        <p:nvPicPr>
          <p:cNvPr id="6148" name="Picture 4" descr="Берегите во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60350"/>
            <a:ext cx="6985000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Мы навстречу сегодня пришли,</a:t>
            </a:r>
          </a:p>
          <a:p>
            <a:pPr>
              <a:buFont typeface="Wingdings" pitchFamily="2" charset="2"/>
              <a:buNone/>
            </a:pPr>
            <a:r>
              <a:rPr lang="ru-RU"/>
              <a:t>Чтоб вновь говорить о проблемах Земли.</a:t>
            </a:r>
          </a:p>
          <a:p>
            <a:pPr>
              <a:buFont typeface="Wingdings" pitchFamily="2" charset="2"/>
              <a:buNone/>
            </a:pPr>
            <a:r>
              <a:rPr lang="ru-RU"/>
              <a:t>Пусть услышат нас все, и конечно поймут,</a:t>
            </a:r>
          </a:p>
          <a:p>
            <a:pPr>
              <a:buFont typeface="Wingdings" pitchFamily="2" charset="2"/>
              <a:buNone/>
            </a:pPr>
            <a:r>
              <a:rPr lang="ru-RU"/>
              <a:t>И к полезным делам поскорей перейдут.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Воды на Земле много, от 100% -ов она занимает 73% - поверхности планеты. Но пресная вода, которую мы пьем, используем для других целей, где водятся ценные породы рыб – составляет 35% от всех водных запасов Земли. Чистой воды стало меньше, так как реки и озера из-за вырубки лесов, пересыхают. Их загрязняют химическими веществами, различными отходами. На поверхности морей и океанов образуются нефтяная пленка.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Природа не успевает очищать воду от загрязнений.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/>
              <a:t>Россия располагает большими запасами подземных вод, их потенциальный ресурс оценивается в 230 км3 в год, из которых 60% приходится на Европейскую часть РФ. Средняя водообеспеченность населения у нас одна из самых высоких в мире. Для сравнения: США - 320, Великобритания - 170, Япония - 125, Индия - 65, Ирак - 16 л в сутки. Однако по сравнению со многими другими странами пресная вода у нас расходуется крайне неэкономно. В то же время в ряде районов на Юге России, в Поволжье и в Зауралье существуют трудности с обеспечением населения качественной питьевой водой.</a:t>
            </a:r>
            <a:br>
              <a:rPr lang="ru-RU" sz="2000"/>
            </a:br>
            <a:r>
              <a:rPr lang="ru-RU" sz="2000"/>
              <a:t/>
            </a:r>
            <a:br>
              <a:rPr lang="ru-RU" sz="2000"/>
            </a:br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85</TotalTime>
  <Words>1000</Words>
  <Application>Microsoft Office PowerPoint</Application>
  <PresentationFormat>On-screen Show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Times New Roman</vt:lpstr>
      <vt:lpstr>Verdana</vt:lpstr>
      <vt:lpstr>Wingdings</vt:lpstr>
      <vt:lpstr>Глобус</vt:lpstr>
      <vt:lpstr>Берегите воду.</vt:lpstr>
      <vt:lpstr>Slide 2</vt:lpstr>
      <vt:lpstr>Такая нужная вода…</vt:lpstr>
      <vt:lpstr>Slide 4</vt:lpstr>
      <vt:lpstr>Slide 5</vt:lpstr>
      <vt:lpstr>Slide 6</vt:lpstr>
      <vt:lpstr>Slide 7</vt:lpstr>
      <vt:lpstr>Slide 8</vt:lpstr>
      <vt:lpstr>Slide 9</vt:lpstr>
      <vt:lpstr>Мини-проект «Чистая вода»</vt:lpstr>
      <vt:lpstr>Slide 11</vt:lpstr>
      <vt:lpstr>Некоторые факты: </vt:lpstr>
      <vt:lpstr>Slide 13</vt:lpstr>
      <vt:lpstr>Мини-проект «Экономим воду»</vt:lpstr>
      <vt:lpstr>Мир, которому я доверяю…</vt:lpstr>
      <vt:lpstr>Мини-проект «Мы любим воду»</vt:lpstr>
      <vt:lpstr>Источники:</vt:lpstr>
    </vt:vector>
  </TitlesOfParts>
  <Company>СОУ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Берегите воду.</dc:title>
  <dc:creator>алексей</dc:creator>
  <cp:lastModifiedBy>Windows User</cp:lastModifiedBy>
  <cp:revision>5</cp:revision>
  <dcterms:created xsi:type="dcterms:W3CDTF">2010-01-07T01:46:08Z</dcterms:created>
  <dcterms:modified xsi:type="dcterms:W3CDTF">2016-05-07T20:37:54Z</dcterms:modified>
</cp:coreProperties>
</file>