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14AD9-D900-4D7A-A2B0-83C44B9D75BA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192B1-780E-48B0-8724-BD38244C730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0747" t="18342" r="38506" b="39742"/>
          <a:stretch>
            <a:fillRect/>
          </a:stretch>
        </p:blipFill>
        <p:spPr bwMode="auto">
          <a:xfrm>
            <a:off x="1142976" y="1214422"/>
            <a:ext cx="690529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2021-04-15T21:15:28Z</dcterms:created>
  <dcterms:modified xsi:type="dcterms:W3CDTF">2021-04-15T21:17:11Z</dcterms:modified>
</cp:coreProperties>
</file>