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57" r:id="rId6"/>
    <p:sldId id="258" r:id="rId7"/>
    <p:sldId id="261" r:id="rId8"/>
    <p:sldId id="269" r:id="rId9"/>
    <p:sldId id="271" r:id="rId10"/>
    <p:sldId id="274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1C5F-4055-4B9B-B62A-EB393764CB7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64C9-B35E-4A2C-A1EF-83006B4D7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1C5F-4055-4B9B-B62A-EB393764CB7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64C9-B35E-4A2C-A1EF-83006B4D7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1C5F-4055-4B9B-B62A-EB393764CB7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64C9-B35E-4A2C-A1EF-83006B4D7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1C5F-4055-4B9B-B62A-EB393764CB7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64C9-B35E-4A2C-A1EF-83006B4D7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1C5F-4055-4B9B-B62A-EB393764CB7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64C9-B35E-4A2C-A1EF-83006B4D7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1C5F-4055-4B9B-B62A-EB393764CB7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64C9-B35E-4A2C-A1EF-83006B4D7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1C5F-4055-4B9B-B62A-EB393764CB7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64C9-B35E-4A2C-A1EF-83006B4D7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1C5F-4055-4B9B-B62A-EB393764CB7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64C9-B35E-4A2C-A1EF-83006B4D7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1C5F-4055-4B9B-B62A-EB393764CB7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64C9-B35E-4A2C-A1EF-83006B4D7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1C5F-4055-4B9B-B62A-EB393764CB7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64C9-B35E-4A2C-A1EF-83006B4D7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1C5F-4055-4B9B-B62A-EB393764CB7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64C9-B35E-4A2C-A1EF-83006B4D7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D1C5F-4055-4B9B-B62A-EB393764CB7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364C9-B35E-4A2C-A1EF-83006B4D7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bg1">
                    <a:lumMod val="65000"/>
                  </a:schemeClr>
                </a:solidFill>
              </a:rPr>
              <a:t>Презентація</a:t>
            </a:r>
            <a:r>
              <a:rPr lang="uk-UA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bg1">
                    <a:lumMod val="65000"/>
                  </a:schemeClr>
                </a:solidFill>
              </a:rPr>
              <a:t>на тему </a:t>
            </a:r>
            <a:r>
              <a:rPr lang="uk-UA" b="1" dirty="0" smtClean="0">
                <a:solidFill>
                  <a:schemeClr val="bg1">
                    <a:lumMod val="65000"/>
                  </a:schemeClr>
                </a:solidFill>
              </a:rPr>
              <a:t>                 </a:t>
            </a:r>
            <a:r>
              <a:rPr lang="uk-UA" dirty="0" smtClean="0">
                <a:solidFill>
                  <a:schemeClr val="bg1">
                    <a:lumMod val="65000"/>
                  </a:schemeClr>
                </a:solidFill>
              </a:rPr>
              <a:t>“ </a:t>
            </a:r>
            <a:r>
              <a:rPr lang="uk-UA" b="1" dirty="0" smtClean="0">
                <a:solidFill>
                  <a:schemeClr val="bg1">
                    <a:lumMod val="65000"/>
                  </a:schemeClr>
                </a:solidFill>
              </a:rPr>
              <a:t>Рослини – хижаки </a:t>
            </a:r>
            <a:r>
              <a:rPr lang="uk-UA" dirty="0" smtClean="0">
                <a:solidFill>
                  <a:schemeClr val="bg1">
                    <a:lumMod val="65000"/>
                  </a:schemeClr>
                </a:solidFill>
              </a:rPr>
              <a:t>”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Автор: учень 6-Б класу          </a:t>
            </a:r>
            <a:r>
              <a:rPr lang="uk-UA" dirty="0" err="1" smtClean="0">
                <a:solidFill>
                  <a:schemeClr val="tx1"/>
                </a:solidFill>
              </a:rPr>
              <a:t>Попівняк</a:t>
            </a:r>
            <a:r>
              <a:rPr lang="uk-UA" dirty="0" smtClean="0">
                <a:solidFill>
                  <a:schemeClr val="tx1"/>
                </a:solidFill>
              </a:rPr>
              <a:t> Андрій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Росянка</a:t>
            </a:r>
            <a:endParaRPr lang="ru-RU" sz="3200" dirty="0"/>
          </a:p>
        </p:txBody>
      </p:sp>
      <p:pic>
        <p:nvPicPr>
          <p:cNvPr id="7" name="Содержимое 6" descr="HJHJJHJHK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7840" y="1142984"/>
            <a:ext cx="5074688" cy="442032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/>
              <a:t>Притягнуте</a:t>
            </a:r>
            <a:r>
              <a:rPr lang="ru-RU" sz="2000" dirty="0" smtClean="0"/>
              <a:t> </a:t>
            </a:r>
            <a:r>
              <a:rPr lang="ru-RU" sz="2000" dirty="0" err="1" smtClean="0"/>
              <a:t>блискучими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крапельками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комаха</a:t>
            </a:r>
            <a:r>
              <a:rPr lang="ru-RU" sz="2000" dirty="0" smtClean="0"/>
              <a:t> </a:t>
            </a:r>
            <a:r>
              <a:rPr lang="ru-RU" sz="2000" dirty="0" err="1" smtClean="0"/>
              <a:t>сяде</a:t>
            </a:r>
            <a:r>
              <a:rPr lang="ru-RU" sz="2000" dirty="0" smtClean="0"/>
              <a:t> на </a:t>
            </a:r>
            <a:r>
              <a:rPr lang="ru-RU" sz="2650" dirty="0" smtClean="0"/>
              <a:t>листок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вже</a:t>
            </a:r>
            <a:r>
              <a:rPr lang="ru-RU" sz="2000" dirty="0" smtClean="0"/>
              <a:t> не </a:t>
            </a:r>
            <a:r>
              <a:rPr lang="ru-RU" sz="2000" dirty="0" err="1" smtClean="0"/>
              <a:t>зможе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нього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злетіти</a:t>
            </a:r>
            <a:r>
              <a:rPr lang="ru-RU" sz="2000" dirty="0" smtClean="0"/>
              <a:t> - «роса» </a:t>
            </a:r>
            <a:r>
              <a:rPr lang="ru-RU" sz="2000" dirty="0" err="1" smtClean="0"/>
              <a:t>являє</a:t>
            </a:r>
            <a:r>
              <a:rPr lang="ru-RU" sz="2000" dirty="0" smtClean="0"/>
              <a:t> собою клейку </a:t>
            </a:r>
            <a:r>
              <a:rPr lang="ru-RU" sz="2000" dirty="0" err="1" smtClean="0"/>
              <a:t>рідину</a:t>
            </a:r>
            <a:r>
              <a:rPr lang="ru-RU" sz="2000" dirty="0" smtClean="0"/>
              <a:t>. Волоски </a:t>
            </a:r>
            <a:r>
              <a:rPr lang="ru-RU" sz="2000" dirty="0" err="1" smtClean="0"/>
              <a:t>немов</a:t>
            </a:r>
            <a:r>
              <a:rPr lang="ru-RU" sz="2000" dirty="0" smtClean="0"/>
              <a:t> </a:t>
            </a:r>
            <a:r>
              <a:rPr lang="ru-RU" sz="2000" dirty="0" err="1" smtClean="0"/>
              <a:t>щупальця</a:t>
            </a:r>
            <a:r>
              <a:rPr lang="ru-RU" sz="2000" dirty="0" smtClean="0"/>
              <a:t> </a:t>
            </a:r>
            <a:r>
              <a:rPr lang="ru-RU" sz="2000" dirty="0" err="1" smtClean="0"/>
              <a:t>схиляються</a:t>
            </a:r>
            <a:r>
              <a:rPr lang="ru-RU" sz="2000" dirty="0" smtClean="0"/>
              <a:t> до </a:t>
            </a:r>
            <a:r>
              <a:rPr lang="ru-RU" sz="2000" dirty="0" err="1" smtClean="0"/>
              <a:t>комасі</a:t>
            </a:r>
            <a:r>
              <a:rPr lang="ru-RU" sz="2000" dirty="0" smtClean="0"/>
              <a:t>. </a:t>
            </a:r>
            <a:r>
              <a:rPr lang="ru-RU" sz="2000" dirty="0" err="1" smtClean="0"/>
              <a:t>Потім</a:t>
            </a:r>
            <a:r>
              <a:rPr lang="ru-RU" sz="2000" dirty="0" smtClean="0"/>
              <a:t> </a:t>
            </a:r>
            <a:r>
              <a:rPr lang="ru-RU" sz="2000" dirty="0" err="1" smtClean="0"/>
              <a:t>виділяється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травний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сік</a:t>
            </a:r>
            <a:r>
              <a:rPr lang="ru-RU" sz="2000" dirty="0" smtClean="0"/>
              <a:t>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за складом </a:t>
            </a:r>
            <a:r>
              <a:rPr lang="ru-RU" sz="2000" dirty="0" err="1" smtClean="0"/>
              <a:t>нагадує</a:t>
            </a:r>
            <a:r>
              <a:rPr lang="ru-RU" sz="2000" dirty="0" smtClean="0"/>
              <a:t> </a:t>
            </a:r>
            <a:r>
              <a:rPr lang="ru-RU" sz="2000" dirty="0" err="1" smtClean="0"/>
              <a:t>шлунковий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сік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ru-RU" sz="3600" dirty="0" smtClean="0"/>
              <a:t>Росянка</a:t>
            </a:r>
            <a:endParaRPr lang="ru-RU" sz="3600" dirty="0"/>
          </a:p>
        </p:txBody>
      </p:sp>
      <p:pic>
        <p:nvPicPr>
          <p:cNvPr id="5" name="Содержимое 4" descr="rsytw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0430" y="1071545"/>
            <a:ext cx="5326647" cy="464744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У росянки </a:t>
            </a:r>
            <a:r>
              <a:rPr lang="ru-RU" sz="1800" dirty="0" err="1" smtClean="0"/>
              <a:t>дуже</a:t>
            </a:r>
            <a:r>
              <a:rPr lang="ru-RU" sz="1800" dirty="0" smtClean="0"/>
              <a:t> </a:t>
            </a:r>
            <a:r>
              <a:rPr lang="ru-RU" sz="1800" dirty="0" err="1" smtClean="0"/>
              <a:t>чутливі</a:t>
            </a:r>
            <a:r>
              <a:rPr lang="ru-RU" sz="1800" dirty="0" smtClean="0"/>
              <a:t> </a:t>
            </a:r>
            <a:r>
              <a:rPr lang="ru-RU" sz="1800" dirty="0" err="1" smtClean="0"/>
              <a:t>листя</a:t>
            </a:r>
            <a:r>
              <a:rPr lang="ru-RU" sz="1800" dirty="0" smtClean="0"/>
              <a:t>, вони </a:t>
            </a:r>
            <a:r>
              <a:rPr lang="ru-RU" sz="1800" dirty="0" err="1" smtClean="0"/>
              <a:t>реагують</a:t>
            </a:r>
            <a:r>
              <a:rPr lang="ru-RU" sz="1800" dirty="0" smtClean="0"/>
              <a:t> на вагу </a:t>
            </a:r>
            <a:r>
              <a:rPr lang="ru-RU" sz="1800" dirty="0" err="1" smtClean="0"/>
              <a:t>комахи</a:t>
            </a:r>
            <a:r>
              <a:rPr lang="ru-RU" sz="1800" dirty="0" smtClean="0"/>
              <a:t> </a:t>
            </a:r>
            <a:r>
              <a:rPr lang="ru-RU" sz="1800" dirty="0" err="1" smtClean="0"/>
              <a:t>всього</a:t>
            </a:r>
            <a:r>
              <a:rPr lang="ru-RU" sz="1800" dirty="0" smtClean="0"/>
              <a:t> 0,008 мг! Росянка </a:t>
            </a:r>
            <a:r>
              <a:rPr lang="ru-RU" sz="1800" dirty="0" err="1" smtClean="0"/>
              <a:t>здатна</a:t>
            </a:r>
            <a:r>
              <a:rPr lang="ru-RU" sz="1800" dirty="0" smtClean="0"/>
              <a:t> </a:t>
            </a:r>
            <a:r>
              <a:rPr lang="ru-RU" sz="1800" dirty="0" err="1" smtClean="0"/>
              <a:t>реагувати</a:t>
            </a:r>
            <a:r>
              <a:rPr lang="ru-RU" sz="1800" dirty="0" smtClean="0"/>
              <a:t> не </a:t>
            </a:r>
            <a:r>
              <a:rPr lang="ru-RU" sz="1800" dirty="0" err="1" smtClean="0"/>
              <a:t>тільки</a:t>
            </a:r>
            <a:r>
              <a:rPr lang="ru-RU" sz="1800" dirty="0" smtClean="0"/>
              <a:t> на вагу, </a:t>
            </a:r>
            <a:r>
              <a:rPr lang="ru-RU" sz="1800" dirty="0" err="1" smtClean="0"/>
              <a:t>але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на </a:t>
            </a:r>
            <a:r>
              <a:rPr lang="ru-RU" sz="1800" dirty="0" err="1" smtClean="0"/>
              <a:t>продукти</a:t>
            </a:r>
            <a:r>
              <a:rPr lang="ru-RU" sz="1800" dirty="0" smtClean="0"/>
              <a:t> </a:t>
            </a:r>
            <a:r>
              <a:rPr lang="ru-RU" sz="1800" dirty="0" err="1" smtClean="0"/>
              <a:t>тваринного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походження</a:t>
            </a:r>
            <a:r>
              <a:rPr lang="ru-RU" sz="1800" dirty="0" smtClean="0"/>
              <a:t>: </a:t>
            </a:r>
            <a:r>
              <a:rPr lang="ru-RU" sz="1800" dirty="0" err="1" smtClean="0"/>
              <a:t>шматочки</a:t>
            </a:r>
            <a:r>
              <a:rPr lang="ru-RU" sz="1800" dirty="0" smtClean="0"/>
              <a:t> </a:t>
            </a:r>
            <a:r>
              <a:rPr lang="ru-RU" sz="1800" dirty="0" err="1" smtClean="0"/>
              <a:t>м'яса</a:t>
            </a:r>
            <a:r>
              <a:rPr lang="ru-RU" sz="1800" dirty="0" smtClean="0"/>
              <a:t>, </a:t>
            </a:r>
            <a:r>
              <a:rPr lang="ru-RU" sz="1800" dirty="0" err="1" smtClean="0"/>
              <a:t>сиру</a:t>
            </a:r>
            <a:r>
              <a:rPr lang="ru-RU" sz="1800" dirty="0" smtClean="0"/>
              <a:t>, </a:t>
            </a:r>
            <a:r>
              <a:rPr lang="ru-RU" sz="1800" dirty="0" err="1" smtClean="0"/>
              <a:t>кісток</a:t>
            </a:r>
            <a:r>
              <a:rPr lang="ru-RU" sz="1800" dirty="0" smtClean="0"/>
              <a:t>. Коли </a:t>
            </a:r>
            <a:r>
              <a:rPr lang="ru-RU" sz="1800" dirty="0" err="1" smtClean="0"/>
              <a:t>їжа</a:t>
            </a:r>
            <a:r>
              <a:rPr lang="ru-RU" sz="1800" dirty="0" smtClean="0"/>
              <a:t> переварена, </a:t>
            </a:r>
            <a:r>
              <a:rPr lang="ru-RU" sz="1800" dirty="0" err="1" smtClean="0"/>
              <a:t>листочок</a:t>
            </a:r>
            <a:r>
              <a:rPr lang="ru-RU" sz="1800" dirty="0" smtClean="0"/>
              <a:t> </a:t>
            </a:r>
            <a:r>
              <a:rPr lang="ru-RU" sz="1800" dirty="0" err="1" smtClean="0"/>
              <a:t>випрямляється</a:t>
            </a:r>
            <a:r>
              <a:rPr lang="ru-RU" sz="1800" dirty="0" smtClean="0"/>
              <a:t>, </a:t>
            </a:r>
            <a:r>
              <a:rPr lang="ru-RU" sz="1800" dirty="0" err="1" smtClean="0"/>
              <a:t>витрушуючи</a:t>
            </a:r>
            <a:r>
              <a:rPr lang="ru-RU" sz="1800" dirty="0" smtClean="0"/>
              <a:t> </a:t>
            </a:r>
            <a:r>
              <a:rPr lang="ru-RU" sz="1800" dirty="0" err="1" smtClean="0"/>
              <a:t>хітинову</a:t>
            </a:r>
            <a:r>
              <a:rPr lang="ru-RU" sz="1800" dirty="0" smtClean="0"/>
              <a:t> </a:t>
            </a:r>
            <a:r>
              <a:rPr lang="ru-RU" sz="1800" dirty="0" err="1" smtClean="0"/>
              <a:t>оболонку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залишилася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комахи</a:t>
            </a:r>
            <a:r>
              <a:rPr lang="ru-RU" sz="1800" dirty="0" smtClean="0"/>
              <a:t>. </a:t>
            </a:r>
            <a:r>
              <a:rPr lang="ru-RU" sz="1800" dirty="0" err="1" smtClean="0"/>
              <a:t>Випрямляються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волоски, </a:t>
            </a:r>
            <a:r>
              <a:rPr lang="ru-RU" sz="1800" dirty="0" err="1" smtClean="0"/>
              <a:t>з'являються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крапельки</a:t>
            </a:r>
            <a:r>
              <a:rPr lang="ru-RU" sz="1800" dirty="0" smtClean="0"/>
              <a:t> соку, листик </a:t>
            </a:r>
            <a:r>
              <a:rPr lang="ru-RU" sz="1800" dirty="0" err="1" smtClean="0"/>
              <a:t>знову</a:t>
            </a:r>
            <a:r>
              <a:rPr lang="ru-RU" sz="1800" dirty="0" smtClean="0"/>
              <a:t> </a:t>
            </a:r>
            <a:r>
              <a:rPr lang="ru-RU" sz="1800" dirty="0" err="1" smtClean="0"/>
              <a:t>готовий</a:t>
            </a:r>
            <a:r>
              <a:rPr lang="ru-RU" sz="1800" dirty="0" smtClean="0"/>
              <a:t> до </a:t>
            </a:r>
            <a:r>
              <a:rPr lang="ru-RU" sz="1800" dirty="0" err="1" smtClean="0"/>
              <a:t>полювання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Рослини - хижаки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err="1" smtClean="0"/>
              <a:t>Рослини</a:t>
            </a:r>
            <a:r>
              <a:rPr lang="ru-RU" dirty="0" smtClean="0"/>
              <a:t> </a:t>
            </a:r>
            <a:r>
              <a:rPr lang="ru-RU" dirty="0" err="1" smtClean="0"/>
              <a:t>хижаки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, в основному, </a:t>
            </a:r>
            <a:r>
              <a:rPr lang="ru-RU" dirty="0" err="1" smtClean="0"/>
              <a:t>багаторічні</a:t>
            </a:r>
            <a:r>
              <a:rPr lang="ru-RU" dirty="0" smtClean="0"/>
              <a:t> </a:t>
            </a:r>
            <a:r>
              <a:rPr lang="ru-RU" dirty="0" err="1" smtClean="0"/>
              <a:t>трав'янисті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. Вони </a:t>
            </a:r>
            <a:r>
              <a:rPr lang="ru-RU" dirty="0" err="1" smtClean="0"/>
              <a:t>ловлять</a:t>
            </a:r>
            <a:r>
              <a:rPr lang="ru-RU" dirty="0" smtClean="0"/>
              <a:t> комах, в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випадках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невеликих </a:t>
            </a:r>
            <a:r>
              <a:rPr lang="ru-RU" dirty="0" err="1" smtClean="0"/>
              <a:t>тварин</a:t>
            </a:r>
            <a:r>
              <a:rPr lang="ru-RU" dirty="0" smtClean="0"/>
              <a:t>,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в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додаткового</a:t>
            </a:r>
            <a:r>
              <a:rPr lang="ru-RU" dirty="0" smtClean="0"/>
              <a:t> </a:t>
            </a:r>
            <a:r>
              <a:rPr lang="ru-RU" dirty="0" err="1" smtClean="0"/>
              <a:t>джерела</a:t>
            </a:r>
            <a:r>
              <a:rPr lang="ru-RU" dirty="0" smtClean="0"/>
              <a:t> </a:t>
            </a:r>
            <a:r>
              <a:rPr lang="ru-RU" dirty="0" err="1" smtClean="0"/>
              <a:t>живлення</a:t>
            </a:r>
            <a:r>
              <a:rPr lang="ru-RU" dirty="0" smtClean="0"/>
              <a:t> (</a:t>
            </a:r>
            <a:r>
              <a:rPr lang="ru-RU" dirty="0" err="1" smtClean="0"/>
              <a:t>головну</a:t>
            </a:r>
            <a:r>
              <a:rPr lang="ru-RU" dirty="0" smtClean="0"/>
              <a:t> роль </a:t>
            </a:r>
            <a:r>
              <a:rPr lang="ru-RU" dirty="0" err="1" smtClean="0"/>
              <a:t>грає</a:t>
            </a:r>
            <a:r>
              <a:rPr lang="ru-RU" dirty="0" smtClean="0"/>
              <a:t> </a:t>
            </a:r>
            <a:r>
              <a:rPr lang="ru-RU" dirty="0" err="1" smtClean="0"/>
              <a:t>азотисте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r>
              <a:rPr lang="ru-RU" dirty="0" smtClean="0"/>
              <a:t>). </a:t>
            </a:r>
            <a:r>
              <a:rPr lang="ru-RU" dirty="0" err="1" smtClean="0"/>
              <a:t>Комахоїдні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 широко </a:t>
            </a:r>
            <a:r>
              <a:rPr lang="ru-RU" dirty="0" err="1" smtClean="0"/>
              <a:t>поширені</a:t>
            </a:r>
            <a:r>
              <a:rPr lang="ru-RU" dirty="0" smtClean="0"/>
              <a:t> по </a:t>
            </a:r>
            <a:r>
              <a:rPr lang="ru-RU" dirty="0" err="1" smtClean="0"/>
              <a:t>всій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. До них </a:t>
            </a:r>
            <a:r>
              <a:rPr lang="ru-RU" dirty="0" err="1" smtClean="0"/>
              <a:t>відносяться</a:t>
            </a:r>
            <a:r>
              <a:rPr lang="ru-RU" dirty="0" smtClean="0"/>
              <a:t> </a:t>
            </a:r>
            <a:r>
              <a:rPr lang="ru-RU" dirty="0" err="1" smtClean="0"/>
              <a:t>приблизно</a:t>
            </a:r>
            <a:r>
              <a:rPr lang="ru-RU" dirty="0" smtClean="0"/>
              <a:t> 50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шести родин (</a:t>
            </a:r>
            <a:r>
              <a:rPr lang="ru-RU" dirty="0" err="1" smtClean="0"/>
              <a:t>росянкових</a:t>
            </a:r>
            <a:r>
              <a:rPr lang="ru-RU" dirty="0" smtClean="0"/>
              <a:t>, </a:t>
            </a:r>
            <a:r>
              <a:rPr lang="ru-RU" dirty="0" err="1" smtClean="0"/>
              <a:t>непентесових</a:t>
            </a:r>
            <a:r>
              <a:rPr lang="ru-RU" dirty="0" smtClean="0"/>
              <a:t>, </a:t>
            </a:r>
            <a:r>
              <a:rPr lang="ru-RU" dirty="0" err="1" smtClean="0"/>
              <a:t>пухирчаткових</a:t>
            </a:r>
            <a:r>
              <a:rPr lang="ru-RU" dirty="0" smtClean="0"/>
              <a:t>, </a:t>
            </a:r>
            <a:r>
              <a:rPr lang="ru-RU" dirty="0" err="1" smtClean="0"/>
              <a:t>цефалотових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сарранціевих</a:t>
            </a:r>
            <a:r>
              <a:rPr lang="ru-RU" dirty="0" smtClean="0"/>
              <a:t>). У </a:t>
            </a:r>
            <a:r>
              <a:rPr lang="ru-RU" dirty="0" err="1" smtClean="0"/>
              <a:t>Росії</a:t>
            </a:r>
            <a:r>
              <a:rPr lang="ru-RU" dirty="0" smtClean="0"/>
              <a:t> </a:t>
            </a:r>
            <a:r>
              <a:rPr lang="ru-RU" dirty="0" err="1" smtClean="0"/>
              <a:t>ростуть</a:t>
            </a:r>
            <a:r>
              <a:rPr lang="ru-RU" dirty="0" smtClean="0"/>
              <a:t> 18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чотирьох</a:t>
            </a:r>
            <a:r>
              <a:rPr lang="ru-RU" dirty="0" smtClean="0"/>
              <a:t> </a:t>
            </a:r>
            <a:r>
              <a:rPr lang="ru-RU" dirty="0" err="1" smtClean="0"/>
              <a:t>родів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належать до </a:t>
            </a:r>
            <a:r>
              <a:rPr lang="ru-RU" dirty="0" err="1" smtClean="0"/>
              <a:t>двох</a:t>
            </a:r>
            <a:r>
              <a:rPr lang="ru-RU" dirty="0" smtClean="0"/>
              <a:t> родин: </a:t>
            </a:r>
            <a:r>
              <a:rPr lang="ru-RU" dirty="0" err="1" smtClean="0"/>
              <a:t>пухирчаткових</a:t>
            </a:r>
            <a:r>
              <a:rPr lang="ru-RU" dirty="0" smtClean="0"/>
              <a:t> (жирянка, </a:t>
            </a:r>
            <a:r>
              <a:rPr lang="ru-RU" dirty="0" err="1" smtClean="0"/>
              <a:t>пухирчатка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росянкових</a:t>
            </a:r>
            <a:r>
              <a:rPr lang="ru-RU" dirty="0" smtClean="0"/>
              <a:t> (</a:t>
            </a:r>
            <a:r>
              <a:rPr lang="ru-RU" dirty="0" err="1" smtClean="0"/>
              <a:t>альдрованда</a:t>
            </a:r>
            <a:r>
              <a:rPr lang="ru-RU" dirty="0" smtClean="0"/>
              <a:t>, росянка).</a:t>
            </a:r>
            <a:endParaRPr lang="ru-RU" dirty="0"/>
          </a:p>
        </p:txBody>
      </p:sp>
      <p:pic>
        <p:nvPicPr>
          <p:cNvPr id="9" name="Содержимое 8" descr="ccccccccccccccccccccccccccccccc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900" y="273050"/>
            <a:ext cx="4420050" cy="5853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r>
              <a:rPr lang="ru-RU" b="1" dirty="0" err="1" smtClean="0"/>
              <a:t>Чому</a:t>
            </a:r>
            <a:r>
              <a:rPr lang="ru-RU" b="1" dirty="0" smtClean="0"/>
              <a:t> </a:t>
            </a:r>
            <a:r>
              <a:rPr lang="ru-RU" b="1" dirty="0" err="1" smtClean="0"/>
              <a:t>з'явилися</a:t>
            </a:r>
            <a:r>
              <a:rPr lang="ru-RU" b="1" dirty="0" smtClean="0"/>
              <a:t> </a:t>
            </a:r>
            <a:r>
              <a:rPr lang="ru-RU" b="1" dirty="0" err="1" smtClean="0"/>
              <a:t>рослини</a:t>
            </a:r>
            <a:r>
              <a:rPr lang="ru-RU" b="1" dirty="0" smtClean="0"/>
              <a:t> - </a:t>
            </a:r>
            <a:r>
              <a:rPr lang="ru-RU" b="1" dirty="0" err="1" smtClean="0"/>
              <a:t>хижаки</a:t>
            </a:r>
            <a:r>
              <a:rPr lang="ru-RU" b="1" dirty="0" smtClean="0"/>
              <a:t>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Справа в тому, </a:t>
            </a:r>
            <a:r>
              <a:rPr lang="ru-RU" dirty="0" err="1" smtClean="0"/>
              <a:t>що</a:t>
            </a:r>
            <a:r>
              <a:rPr lang="ru-RU" dirty="0" smtClean="0"/>
              <a:t> вони </a:t>
            </a:r>
            <a:r>
              <a:rPr lang="ru-RU" dirty="0" err="1" smtClean="0"/>
              <a:t>ростуть</a:t>
            </a:r>
            <a:r>
              <a:rPr lang="ru-RU" dirty="0" smtClean="0"/>
              <a:t> у </a:t>
            </a:r>
            <a:r>
              <a:rPr lang="ru-RU" dirty="0" err="1" smtClean="0"/>
              <a:t>воді</a:t>
            </a:r>
            <a:r>
              <a:rPr lang="ru-RU" dirty="0" smtClean="0"/>
              <a:t>, на болотах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бідних</a:t>
            </a:r>
            <a:r>
              <a:rPr lang="ru-RU" dirty="0" smtClean="0"/>
              <a:t> грунтах, де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бракує</a:t>
            </a:r>
            <a:r>
              <a:rPr lang="ru-RU" dirty="0" smtClean="0"/>
              <a:t> </a:t>
            </a:r>
            <a:r>
              <a:rPr lang="ru-RU" dirty="0" err="1" smtClean="0"/>
              <a:t>поживних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- фосфору, азоту, а </a:t>
            </a:r>
            <a:r>
              <a:rPr lang="ru-RU" dirty="0" err="1" smtClean="0"/>
              <a:t>також</a:t>
            </a:r>
            <a:r>
              <a:rPr lang="ru-RU" dirty="0" smtClean="0"/>
              <a:t> солей </a:t>
            </a:r>
            <a:r>
              <a:rPr lang="ru-RU" dirty="0" err="1" smtClean="0"/>
              <a:t>натрію</a:t>
            </a:r>
            <a:r>
              <a:rPr lang="ru-RU" dirty="0" smtClean="0"/>
              <a:t>, </a:t>
            </a:r>
            <a:r>
              <a:rPr lang="ru-RU" dirty="0" err="1" smtClean="0"/>
              <a:t>калію</a:t>
            </a:r>
            <a:r>
              <a:rPr lang="ru-RU" dirty="0" smtClean="0"/>
              <a:t>, </a:t>
            </a:r>
            <a:r>
              <a:rPr lang="ru-RU" dirty="0" err="1" smtClean="0"/>
              <a:t>магнію</a:t>
            </a:r>
            <a:r>
              <a:rPr lang="ru-RU" dirty="0" smtClean="0"/>
              <a:t>. Ось вони за </a:t>
            </a:r>
            <a:r>
              <a:rPr lang="ru-RU" dirty="0" err="1" smtClean="0"/>
              <a:t>допомогою</a:t>
            </a:r>
            <a:r>
              <a:rPr lang="ru-RU" dirty="0" smtClean="0"/>
              <a:t> всяких </a:t>
            </a:r>
            <a:r>
              <a:rPr lang="ru-RU" dirty="0" err="1" smtClean="0"/>
              <a:t>хитромудрих</a:t>
            </a:r>
            <a:r>
              <a:rPr lang="ru-RU" dirty="0" smtClean="0"/>
              <a:t> </a:t>
            </a:r>
            <a:r>
              <a:rPr lang="ru-RU" dirty="0" err="1" smtClean="0"/>
              <a:t>капканів</a:t>
            </a:r>
            <a:r>
              <a:rPr lang="ru-RU" dirty="0" smtClean="0"/>
              <a:t>, </a:t>
            </a:r>
            <a:r>
              <a:rPr lang="ru-RU" dirty="0" err="1" smtClean="0"/>
              <a:t>липучок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полюють</a:t>
            </a:r>
            <a:r>
              <a:rPr lang="ru-RU" dirty="0" smtClean="0"/>
              <a:t> на </a:t>
            </a:r>
            <a:r>
              <a:rPr lang="ru-RU" dirty="0" err="1" smtClean="0"/>
              <a:t>дрібних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поповнити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раціон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Зараз у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відомо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500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рослин-хижаків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2800" dirty="0" smtClean="0"/>
              <a:t>.</a:t>
            </a:r>
            <a:endParaRPr lang="ru-RU" sz="2800" dirty="0"/>
          </a:p>
        </p:txBody>
      </p:sp>
      <p:pic>
        <p:nvPicPr>
          <p:cNvPr id="6" name="Содержимое 3" descr="4 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285992"/>
            <a:ext cx="2000264" cy="2000264"/>
          </a:xfrm>
          <a:prstGeom prst="rect">
            <a:avLst/>
          </a:prstGeom>
        </p:spPr>
      </p:pic>
      <p:pic>
        <p:nvPicPr>
          <p:cNvPr id="7" name="Содержимое 3" descr="dcttttttttt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2000240"/>
            <a:ext cx="2357454" cy="2357454"/>
          </a:xfrm>
          <a:prstGeom prst="rect">
            <a:avLst/>
          </a:prstGeom>
        </p:spPr>
      </p:pic>
      <p:pic>
        <p:nvPicPr>
          <p:cNvPr id="8" name="Содержимое 3" descr="ше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2000240"/>
            <a:ext cx="1571636" cy="2357454"/>
          </a:xfrm>
          <a:prstGeom prst="rect">
            <a:avLst/>
          </a:prstGeom>
        </p:spPr>
      </p:pic>
      <p:pic>
        <p:nvPicPr>
          <p:cNvPr id="9" name="Содержимое 3" descr="2 з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8" y="4572008"/>
            <a:ext cx="2203954" cy="1947375"/>
          </a:xfrm>
          <a:prstGeom prst="rect">
            <a:avLst/>
          </a:prstGeom>
        </p:spPr>
      </p:pic>
      <p:pic>
        <p:nvPicPr>
          <p:cNvPr id="12" name="Содержимое 3" descr="одне з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132" y="4572008"/>
            <a:ext cx="2815923" cy="1928826"/>
          </a:xfrm>
          <a:prstGeom prst="rect">
            <a:avLst/>
          </a:prstGeom>
        </p:spPr>
      </p:pic>
      <p:pic>
        <p:nvPicPr>
          <p:cNvPr id="13" name="Содержимое 3" descr="3 p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10" y="4429132"/>
            <a:ext cx="2286016" cy="1984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14734" cy="1162050"/>
          </a:xfrm>
        </p:spPr>
        <p:txBody>
          <a:bodyPr>
            <a:noAutofit/>
          </a:bodyPr>
          <a:lstStyle/>
          <a:p>
            <a:r>
              <a:rPr lang="ru-RU" sz="4800" b="0" dirty="0"/>
              <a:t>Непентес</a:t>
            </a:r>
            <a:endParaRPr lang="ru-RU" sz="4800" dirty="0"/>
          </a:p>
        </p:txBody>
      </p:sp>
      <p:pic>
        <p:nvPicPr>
          <p:cNvPr id="7" name="Содержимое 6" descr="хахаххахах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562" y="357166"/>
            <a:ext cx="4071966" cy="564360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14734" cy="4691063"/>
          </a:xfrm>
        </p:spPr>
        <p:txBody>
          <a:bodyPr>
            <a:noAutofit/>
          </a:bodyPr>
          <a:lstStyle/>
          <a:p>
            <a:r>
              <a:rPr lang="ru-RU" sz="2800" dirty="0"/>
              <a:t>Росте на </a:t>
            </a:r>
            <a:r>
              <a:rPr lang="ru-RU" sz="2800" dirty="0" err="1"/>
              <a:t>острові</a:t>
            </a:r>
            <a:r>
              <a:rPr lang="ru-RU" sz="2800" dirty="0"/>
              <a:t> Мадагаскар, належить до роду непентес. </a:t>
            </a:r>
            <a:r>
              <a:rPr lang="ru-RU" sz="2800" dirty="0" err="1"/>
              <a:t>Поруч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звичайними</a:t>
            </a:r>
            <a:r>
              <a:rPr lang="ru-RU" sz="2800" dirty="0"/>
              <a:t> листками у </a:t>
            </a:r>
            <a:r>
              <a:rPr lang="ru-RU" sz="2800" dirty="0" err="1"/>
              <a:t>цих</a:t>
            </a:r>
            <a:r>
              <a:rPr lang="ru-RU" sz="2800" dirty="0"/>
              <a:t> </a:t>
            </a:r>
            <a:r>
              <a:rPr lang="ru-RU" sz="2800" dirty="0" err="1"/>
              <a:t>рослин</a:t>
            </a:r>
            <a:r>
              <a:rPr lang="ru-RU" sz="2800" dirty="0"/>
              <a:t> </a:t>
            </a:r>
            <a:r>
              <a:rPr lang="ru-RU" sz="2800" dirty="0" err="1"/>
              <a:t>розвиваються</a:t>
            </a:r>
            <a:r>
              <a:rPr lang="ru-RU" sz="2800" dirty="0"/>
              <a:t> </a:t>
            </a:r>
            <a:r>
              <a:rPr lang="ru-RU" sz="2800" dirty="0" err="1"/>
              <a:t>і</a:t>
            </a:r>
            <a:r>
              <a:rPr lang="ru-RU" sz="2800" dirty="0"/>
              <a:t> </a:t>
            </a:r>
            <a:r>
              <a:rPr lang="ru-RU" sz="2800" dirty="0" err="1"/>
              <a:t>такі</a:t>
            </a:r>
            <a:r>
              <a:rPr lang="ru-RU" sz="2800" dirty="0"/>
              <a:t>, </a:t>
            </a:r>
            <a:r>
              <a:rPr lang="ru-RU" sz="2800" dirty="0" err="1"/>
              <a:t>у</a:t>
            </a:r>
            <a:r>
              <a:rPr lang="ru-RU" sz="2800" dirty="0"/>
              <a:t> </a:t>
            </a:r>
            <a:r>
              <a:rPr lang="ru-RU" sz="2800" dirty="0" err="1"/>
              <a:t>яких</a:t>
            </a:r>
            <a:r>
              <a:rPr lang="ru-RU" sz="2800" dirty="0"/>
              <a:t> на </a:t>
            </a:r>
            <a:r>
              <a:rPr lang="ru-RU" sz="2800" dirty="0" err="1"/>
              <a:t>кінці</a:t>
            </a:r>
            <a:r>
              <a:rPr lang="ru-RU" sz="2800" dirty="0"/>
              <a:t> </a:t>
            </a:r>
            <a:r>
              <a:rPr lang="ru-RU" sz="2800" dirty="0" err="1"/>
              <a:t>виростають</a:t>
            </a:r>
            <a:r>
              <a:rPr lang="ru-RU" sz="2800" dirty="0"/>
              <a:t> </a:t>
            </a:r>
            <a:r>
              <a:rPr lang="ru-RU" sz="2800" dirty="0" err="1"/>
              <a:t>червонуваті</a:t>
            </a:r>
            <a:r>
              <a:rPr lang="ru-RU" sz="2800" dirty="0"/>
              <a:t>, </a:t>
            </a:r>
            <a:r>
              <a:rPr lang="ru-RU" sz="2800" dirty="0" err="1"/>
              <a:t>довгі</a:t>
            </a:r>
            <a:r>
              <a:rPr lang="ru-RU" sz="2800" dirty="0"/>
              <a:t> до 50-70 см, «</a:t>
            </a:r>
            <a:r>
              <a:rPr lang="ru-RU" sz="2800" dirty="0" err="1"/>
              <a:t>глечики</a:t>
            </a:r>
            <a:r>
              <a:rPr lang="ru-RU" sz="2800" dirty="0"/>
              <a:t>» </a:t>
            </a:r>
            <a:r>
              <a:rPr lang="ru-RU" sz="2800" dirty="0" err="1"/>
              <a:t>з</a:t>
            </a:r>
            <a:r>
              <a:rPr lang="ru-RU" sz="2800" dirty="0"/>
              <a:t> </a:t>
            </a:r>
            <a:r>
              <a:rPr lang="ru-RU" sz="2800" dirty="0" err="1"/>
              <a:t>кришкою</a:t>
            </a:r>
            <a:r>
              <a:rPr lang="ru-RU" sz="2800" dirty="0"/>
              <a:t> </a:t>
            </a:r>
            <a:r>
              <a:rPr lang="ru-RU" sz="2800" dirty="0" err="1"/>
              <a:t>нагорі</a:t>
            </a:r>
            <a:r>
              <a:rPr lang="ru-RU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obovo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42852"/>
            <a:ext cx="2708691" cy="2857520"/>
          </a:xfrm>
          <a:prstGeom prst="rect">
            <a:avLst/>
          </a:prstGeom>
          <a:noFill/>
        </p:spPr>
      </p:pic>
      <p:pic>
        <p:nvPicPr>
          <p:cNvPr id="16388" name="Picture 4" descr="Хищники - Беседка - Русский Форум в Израил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071810"/>
            <a:ext cx="3214710" cy="349462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42910" y="785794"/>
            <a:ext cx="350046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Яскраве </a:t>
            </a:r>
            <a:r>
              <a:rPr lang="ru-RU" sz="2800" dirty="0" err="1"/>
              <a:t>забарвлення</a:t>
            </a:r>
            <a:r>
              <a:rPr lang="ru-RU" sz="2800" dirty="0"/>
              <a:t> </a:t>
            </a:r>
            <a:r>
              <a:rPr lang="ru-RU" sz="2800" dirty="0" err="1"/>
              <a:t>живої</a:t>
            </a:r>
            <a:r>
              <a:rPr lang="ru-RU" sz="2800" dirty="0"/>
              <a:t> </a:t>
            </a:r>
            <a:r>
              <a:rPr lang="ru-RU" sz="2800" dirty="0" err="1"/>
              <a:t>судини</a:t>
            </a:r>
            <a:r>
              <a:rPr lang="ru-RU" sz="2800" dirty="0"/>
              <a:t> </a:t>
            </a:r>
            <a:r>
              <a:rPr lang="ru-RU" sz="2800" dirty="0" err="1"/>
              <a:t>і</a:t>
            </a:r>
            <a:r>
              <a:rPr lang="ru-RU" sz="2800" dirty="0"/>
              <a:t> </a:t>
            </a:r>
            <a:r>
              <a:rPr lang="ru-RU" sz="2800" dirty="0" err="1"/>
              <a:t>солодкий</a:t>
            </a:r>
            <a:r>
              <a:rPr lang="ru-RU" sz="2800" dirty="0"/>
              <a:t> </a:t>
            </a:r>
            <a:r>
              <a:rPr lang="ru-RU" sz="2800" dirty="0" err="1"/>
              <a:t>сік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утворюється</a:t>
            </a:r>
            <a:r>
              <a:rPr lang="ru-RU" sz="2800" dirty="0"/>
              <a:t> по </a:t>
            </a:r>
            <a:r>
              <a:rPr lang="ru-RU" sz="2800" dirty="0" err="1"/>
              <a:t>його</a:t>
            </a:r>
            <a:r>
              <a:rPr lang="ru-RU" sz="2800" dirty="0"/>
              <a:t> краях, </a:t>
            </a:r>
            <a:r>
              <a:rPr lang="ru-RU" sz="2800" dirty="0" err="1"/>
              <a:t>приваблюють</a:t>
            </a:r>
            <a:r>
              <a:rPr lang="ru-RU" sz="2800" dirty="0"/>
              <a:t> комах. </a:t>
            </a:r>
            <a:r>
              <a:rPr lang="ru-RU" sz="2800" dirty="0" err="1"/>
              <a:t>Потрапивши</a:t>
            </a:r>
            <a:r>
              <a:rPr lang="ru-RU" sz="2800" dirty="0"/>
              <a:t> на </a:t>
            </a:r>
            <a:r>
              <a:rPr lang="ru-RU" sz="2800" dirty="0" err="1"/>
              <a:t>гладку</a:t>
            </a:r>
            <a:r>
              <a:rPr lang="ru-RU" sz="2800" dirty="0"/>
              <a:t> </a:t>
            </a:r>
            <a:r>
              <a:rPr lang="ru-RU" sz="2800" dirty="0" err="1"/>
              <a:t>внутрішню</a:t>
            </a:r>
            <a:r>
              <a:rPr lang="ru-RU" sz="2800" dirty="0"/>
              <a:t> </a:t>
            </a:r>
            <a:r>
              <a:rPr lang="ru-RU" sz="2800" dirty="0" err="1"/>
              <a:t>стінку</a:t>
            </a:r>
            <a:r>
              <a:rPr lang="ru-RU" sz="2800" dirty="0"/>
              <a:t> вони </a:t>
            </a:r>
            <a:r>
              <a:rPr lang="ru-RU" sz="2800" dirty="0" err="1"/>
              <a:t>падають</a:t>
            </a:r>
            <a:r>
              <a:rPr lang="ru-RU" sz="2800" dirty="0"/>
              <a:t> на дно, де </a:t>
            </a:r>
            <a:r>
              <a:rPr lang="ru-RU" sz="2800" dirty="0" err="1"/>
              <a:t>збирається</a:t>
            </a:r>
            <a:r>
              <a:rPr lang="ru-RU" sz="2800" dirty="0"/>
              <a:t> до 2 </a:t>
            </a:r>
            <a:r>
              <a:rPr lang="ru-RU" sz="2800" dirty="0" err="1"/>
              <a:t>літрів</a:t>
            </a:r>
            <a:r>
              <a:rPr lang="ru-RU" sz="2800" dirty="0"/>
              <a:t> </a:t>
            </a:r>
            <a:r>
              <a:rPr lang="ru-RU" sz="2800" dirty="0" err="1"/>
              <a:t>рідини</a:t>
            </a:r>
            <a:r>
              <a:rPr lang="ru-RU" sz="2800" dirty="0"/>
              <a:t>. </a:t>
            </a:r>
            <a:r>
              <a:rPr lang="ru-RU" sz="2800" dirty="0" err="1"/>
              <a:t>Рослина</a:t>
            </a:r>
            <a:r>
              <a:rPr lang="ru-RU" sz="2800" dirty="0"/>
              <a:t> </a:t>
            </a:r>
            <a:r>
              <a:rPr lang="ru-RU" sz="2800" dirty="0" err="1"/>
              <a:t>перетравлює</a:t>
            </a:r>
            <a:r>
              <a:rPr lang="ru-RU" sz="2800" dirty="0"/>
              <a:t> комах, а </a:t>
            </a:r>
            <a:r>
              <a:rPr lang="ru-RU" sz="2800" dirty="0" err="1"/>
              <a:t>потім</a:t>
            </a:r>
            <a:r>
              <a:rPr lang="ru-RU" sz="2800" dirty="0"/>
              <a:t> </a:t>
            </a:r>
            <a:r>
              <a:rPr lang="ru-RU" sz="2800" dirty="0" err="1"/>
              <a:t>вбирає</a:t>
            </a:r>
            <a:r>
              <a:rPr lang="ru-RU" sz="2800" dirty="0"/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505229" y="253485"/>
            <a:ext cx="18129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>
                <a:solidFill>
                  <a:prstClr val="black"/>
                </a:solidFill>
              </a:rPr>
              <a:t>Непентес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sz="3200" dirty="0" err="1" smtClean="0"/>
              <a:t>Сарраценія</a:t>
            </a:r>
            <a:endParaRPr lang="ru-RU" sz="3200" dirty="0"/>
          </a:p>
        </p:txBody>
      </p:sp>
      <p:pic>
        <p:nvPicPr>
          <p:cNvPr id="7" name="Содержимое 6" descr="'lby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5223" y="273050"/>
            <a:ext cx="4391403" cy="5853113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500" dirty="0" smtClean="0"/>
              <a:t>За </a:t>
            </a:r>
            <a:r>
              <a:rPr lang="ru-RU" sz="2500" dirty="0" err="1" smtClean="0"/>
              <a:t>будовою</a:t>
            </a:r>
            <a:r>
              <a:rPr lang="ru-RU" sz="2500" dirty="0" smtClean="0"/>
              <a:t> </a:t>
            </a:r>
            <a:r>
              <a:rPr lang="ru-RU" sz="2500" dirty="0" err="1" smtClean="0"/>
              <a:t>ловчого</a:t>
            </a:r>
            <a:r>
              <a:rPr lang="ru-RU" sz="2500" dirty="0" smtClean="0"/>
              <a:t> </a:t>
            </a:r>
            <a:r>
              <a:rPr lang="ru-RU" sz="2500" dirty="0" err="1" smtClean="0"/>
              <a:t>апарату</a:t>
            </a:r>
            <a:r>
              <a:rPr lang="ru-RU" sz="2500" dirty="0" smtClean="0"/>
              <a:t> </a:t>
            </a:r>
            <a:r>
              <a:rPr lang="ru-RU" sz="2500" dirty="0" err="1" smtClean="0"/>
              <a:t>і</a:t>
            </a:r>
            <a:r>
              <a:rPr lang="ru-RU" sz="2500" dirty="0" smtClean="0"/>
              <a:t> способу </a:t>
            </a:r>
            <a:r>
              <a:rPr lang="ru-RU" sz="2500" dirty="0" err="1" smtClean="0"/>
              <a:t>полювання</a:t>
            </a:r>
            <a:r>
              <a:rPr lang="ru-RU" sz="2500" dirty="0" smtClean="0"/>
              <a:t> </a:t>
            </a:r>
            <a:r>
              <a:rPr lang="ru-RU" sz="2500" dirty="0" err="1" smtClean="0"/>
              <a:t>багаторічна</a:t>
            </a:r>
            <a:r>
              <a:rPr lang="ru-RU" sz="2500" dirty="0" smtClean="0"/>
              <a:t> </a:t>
            </a:r>
            <a:r>
              <a:rPr lang="ru-RU" sz="2500" dirty="0" err="1" smtClean="0"/>
              <a:t>болотна</a:t>
            </a:r>
            <a:r>
              <a:rPr lang="ru-RU" sz="2500" dirty="0" smtClean="0"/>
              <a:t> трава - </a:t>
            </a:r>
            <a:r>
              <a:rPr lang="ru-RU" sz="2500" dirty="0" err="1" smtClean="0"/>
              <a:t>сарраценія</a:t>
            </a:r>
            <a:r>
              <a:rPr lang="ru-RU" sz="2500" dirty="0" smtClean="0"/>
              <a:t>, </a:t>
            </a:r>
            <a:r>
              <a:rPr lang="ru-RU" sz="2500" dirty="0" err="1" smtClean="0"/>
              <a:t>що</a:t>
            </a:r>
            <a:r>
              <a:rPr lang="ru-RU" sz="2500" dirty="0" smtClean="0"/>
              <a:t> </a:t>
            </a:r>
            <a:r>
              <a:rPr lang="ru-RU" sz="2500" dirty="0" err="1" smtClean="0"/>
              <a:t>належить</a:t>
            </a:r>
            <a:r>
              <a:rPr lang="ru-RU" sz="2500" dirty="0" smtClean="0"/>
              <a:t> до </a:t>
            </a:r>
            <a:r>
              <a:rPr lang="ru-RU" sz="2500" dirty="0" err="1" smtClean="0"/>
              <a:t>найкрупніших</a:t>
            </a:r>
            <a:r>
              <a:rPr lang="ru-RU" sz="2500" dirty="0" smtClean="0"/>
              <a:t> </a:t>
            </a:r>
            <a:r>
              <a:rPr lang="ru-RU" sz="2500" dirty="0" err="1" smtClean="0"/>
              <a:t>комахоїдних</a:t>
            </a:r>
            <a:r>
              <a:rPr lang="ru-RU" sz="2500" dirty="0" smtClean="0"/>
              <a:t> </a:t>
            </a:r>
            <a:r>
              <a:rPr lang="ru-RU" sz="2500" dirty="0" err="1" smtClean="0"/>
              <a:t>рослин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         </a:t>
            </a:r>
            <a:r>
              <a:rPr lang="ru-RU" sz="3200" dirty="0" err="1" smtClean="0"/>
              <a:t>Сарраценія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трубчасті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листя-судини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досягають</a:t>
            </a:r>
            <a:r>
              <a:rPr lang="ru-RU" sz="2400" dirty="0" smtClean="0"/>
              <a:t> 70-80 см. Вони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привертають</a:t>
            </a:r>
            <a:r>
              <a:rPr lang="ru-RU" sz="2400" dirty="0" smtClean="0"/>
              <a:t> нектаром комах,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падають</a:t>
            </a:r>
            <a:r>
              <a:rPr lang="ru-RU" sz="2400" dirty="0" smtClean="0"/>
              <a:t> у воду, </a:t>
            </a:r>
            <a:r>
              <a:rPr lang="ru-RU" sz="2400" dirty="0" err="1" smtClean="0"/>
              <a:t>зібрану</a:t>
            </a:r>
            <a:r>
              <a:rPr lang="ru-RU" sz="2400" dirty="0" smtClean="0"/>
              <a:t> на </a:t>
            </a:r>
            <a:r>
              <a:rPr lang="ru-RU" sz="2400" dirty="0" err="1" smtClean="0"/>
              <a:t>дні</a:t>
            </a:r>
            <a:r>
              <a:rPr lang="ru-RU" sz="2400" dirty="0" smtClean="0"/>
              <a:t> </a:t>
            </a:r>
            <a:r>
              <a:rPr lang="ru-RU" sz="2400" dirty="0" err="1" smtClean="0"/>
              <a:t>живої</a:t>
            </a:r>
            <a:r>
              <a:rPr lang="ru-RU" sz="2400" dirty="0" smtClean="0"/>
              <a:t> </a:t>
            </a:r>
            <a:r>
              <a:rPr lang="ru-RU" sz="2400" dirty="0" err="1" smtClean="0"/>
              <a:t>судини</a:t>
            </a:r>
            <a:r>
              <a:rPr lang="ru-RU" sz="2400" dirty="0" smtClean="0"/>
              <a:t>. </a:t>
            </a:r>
            <a:r>
              <a:rPr lang="ru-RU" sz="2400" dirty="0" err="1" smtClean="0"/>
              <a:t>Стирчать</a:t>
            </a:r>
            <a:r>
              <a:rPr lang="ru-RU" sz="2400" dirty="0" smtClean="0"/>
              <a:t> на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внутрішній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стінці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спрямовані</a:t>
            </a:r>
            <a:r>
              <a:rPr lang="ru-RU" sz="2400" dirty="0" smtClean="0"/>
              <a:t> вниз волоски </a:t>
            </a:r>
            <a:r>
              <a:rPr lang="ru-RU" sz="2400" dirty="0" err="1" smtClean="0"/>
              <a:t>заважають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комасі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вибратися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назовні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8" name="Содержимое 3" descr="hhhhhhhhhhhhhhhhhhhhhhhhhhhhhhh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4071942"/>
            <a:ext cx="3571900" cy="2378885"/>
          </a:xfrm>
          <a:prstGeom prst="rect">
            <a:avLst/>
          </a:prstGeom>
        </p:spPr>
      </p:pic>
      <p:pic>
        <p:nvPicPr>
          <p:cNvPr id="10" name="Содержимое 9" descr="нуууууууууууууууууууууууу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43504" y="428604"/>
            <a:ext cx="3071834" cy="3255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</a:t>
            </a:r>
            <a:r>
              <a:rPr lang="ru-RU" sz="3200" dirty="0" smtClean="0"/>
              <a:t>Росянка</a:t>
            </a:r>
            <a:endParaRPr lang="ru-RU" sz="3200" dirty="0"/>
          </a:p>
        </p:txBody>
      </p:sp>
      <p:pic>
        <p:nvPicPr>
          <p:cNvPr id="7" name="Содержимое 6" descr="Анлрнпор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9675" y="818356"/>
            <a:ext cx="4762500" cy="47625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 </a:t>
            </a:r>
            <a:r>
              <a:rPr lang="ru-RU" sz="2000" dirty="0" err="1" smtClean="0"/>
              <a:t>торф'яних</a:t>
            </a:r>
            <a:r>
              <a:rPr lang="ru-RU" sz="2000" dirty="0" smtClean="0"/>
              <a:t> болотах </a:t>
            </a:r>
            <a:r>
              <a:rPr lang="ru-RU" sz="2000" dirty="0" err="1" smtClean="0"/>
              <a:t>Європи</a:t>
            </a:r>
            <a:r>
              <a:rPr lang="ru-RU" sz="2000" dirty="0" smtClean="0"/>
              <a:t> </a:t>
            </a:r>
            <a:r>
              <a:rPr lang="ru-RU" sz="2000" dirty="0" err="1" smtClean="0"/>
              <a:t>зустрічається</a:t>
            </a:r>
            <a:r>
              <a:rPr lang="ru-RU" sz="2000" dirty="0" smtClean="0"/>
              <a:t> невелика, до 20 см </a:t>
            </a:r>
            <a:r>
              <a:rPr lang="ru-RU" sz="2000" dirty="0" err="1" smtClean="0"/>
              <a:t>заввишки</a:t>
            </a:r>
            <a:r>
              <a:rPr lang="ru-RU" sz="2000" dirty="0" smtClean="0"/>
              <a:t>, </a:t>
            </a:r>
            <a:r>
              <a:rPr lang="ru-RU" sz="2000" dirty="0" err="1" smtClean="0"/>
              <a:t>багаторічна</a:t>
            </a:r>
            <a:r>
              <a:rPr lang="ru-RU" sz="2000" dirty="0" smtClean="0"/>
              <a:t> </a:t>
            </a:r>
            <a:r>
              <a:rPr lang="ru-RU" sz="2000" dirty="0" err="1" smtClean="0"/>
              <a:t>рослина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дрібними</a:t>
            </a:r>
            <a:r>
              <a:rPr lang="ru-RU" sz="2000" dirty="0" smtClean="0"/>
              <a:t> листочками, </a:t>
            </a:r>
            <a:r>
              <a:rPr lang="ru-RU" sz="2000" dirty="0" err="1" smtClean="0"/>
              <a:t>зібраними</a:t>
            </a:r>
            <a:r>
              <a:rPr lang="ru-RU" sz="2000" dirty="0" smtClean="0"/>
              <a:t> в </a:t>
            </a:r>
            <a:r>
              <a:rPr lang="ru-RU" sz="2000" dirty="0" err="1" smtClean="0"/>
              <a:t>прикореневу</a:t>
            </a:r>
            <a:r>
              <a:rPr lang="ru-RU" sz="2000" dirty="0" smtClean="0"/>
              <a:t> розетку. Листочки </a:t>
            </a:r>
            <a:r>
              <a:rPr lang="ru-RU" sz="2000" dirty="0" err="1" smtClean="0"/>
              <a:t>усіяні</a:t>
            </a:r>
            <a:r>
              <a:rPr lang="ru-RU" sz="2000" dirty="0" smtClean="0"/>
              <a:t> волосками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прозорими</a:t>
            </a:r>
            <a:r>
              <a:rPr lang="ru-RU" sz="2000" dirty="0" smtClean="0"/>
              <a:t> як роса </a:t>
            </a:r>
            <a:r>
              <a:rPr lang="ru-RU" sz="2000" dirty="0" err="1" smtClean="0"/>
              <a:t>крапельками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кінцях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230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Презентація на тему                  “ Рослини – хижаки ”</vt:lpstr>
      <vt:lpstr>   Рослини - хижаки</vt:lpstr>
      <vt:lpstr>Слайд 3</vt:lpstr>
      <vt:lpstr> Зараз у світі відомо понад 500 видів рослин-хижаків</vt:lpstr>
      <vt:lpstr>Непентес</vt:lpstr>
      <vt:lpstr>Слайд 6</vt:lpstr>
      <vt:lpstr>   Сарраценія</vt:lpstr>
      <vt:lpstr>          Сарраценія</vt:lpstr>
      <vt:lpstr>   Росянка</vt:lpstr>
      <vt:lpstr>Росянка</vt:lpstr>
      <vt:lpstr> Росянка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Юзер</dc:creator>
  <cp:lastModifiedBy>Юзер</cp:lastModifiedBy>
  <cp:revision>10</cp:revision>
  <dcterms:created xsi:type="dcterms:W3CDTF">2015-04-07T19:23:40Z</dcterms:created>
  <dcterms:modified xsi:type="dcterms:W3CDTF">2015-04-09T05:20:05Z</dcterms:modified>
</cp:coreProperties>
</file>