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90600" y="685800"/>
            <a:ext cx="7772400" cy="1470025"/>
          </a:xfrm>
        </p:spPr>
        <p:txBody>
          <a:bodyPr/>
          <a:lstStyle/>
          <a:p>
            <a:r>
              <a:rPr lang="ru-RU" sz="5400" dirty="0" smtClean="0"/>
              <a:t>Цветовая модель </a:t>
            </a:r>
            <a:r>
              <a:rPr lang="en-US" sz="5400" b="1" i="1" dirty="0" smtClean="0"/>
              <a:t>CMYK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4953000"/>
            <a:ext cx="7772400" cy="1508760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          Презентацию подготовила </a:t>
            </a:r>
            <a:r>
              <a:rPr lang="ru-RU" dirty="0" err="1" smtClean="0"/>
              <a:t>Сухоставская</a:t>
            </a:r>
            <a:r>
              <a:rPr lang="ru-RU" dirty="0" smtClean="0"/>
              <a:t> Мария 8Б</a:t>
            </a:r>
            <a:endParaRPr lang="ru-RU" dirty="0"/>
          </a:p>
        </p:txBody>
      </p:sp>
      <p:pic>
        <p:nvPicPr>
          <p:cNvPr id="13314" name="Picture 2" descr="http://upload.wikimedia.org/wikipedia/commons/thumb/1/10/CMYK_Substractive_Model.gif/220px-CMYK_Substractive_Mode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828800"/>
            <a:ext cx="4419600" cy="4118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295400"/>
            <a:ext cx="7772400" cy="4572000"/>
          </a:xfrm>
        </p:spPr>
        <p:txBody>
          <a:bodyPr>
            <a:noAutofit/>
          </a:bodyPr>
          <a:lstStyle/>
          <a:p>
            <a:r>
              <a:rPr lang="ru-RU" sz="2800" b="1" i="1" dirty="0" smtClean="0"/>
              <a:t>В цвета модели CMYK окрашено все, что не светится собственным светом</a:t>
            </a:r>
            <a:r>
              <a:rPr lang="ru-RU" sz="2800" dirty="0" smtClean="0"/>
              <a:t>. Окрашенные несветящиеся объекты поглощают часть спектра белого света, их освещающего. В зависимости от того, в какой области спектра происходит поглощение, объекты окрашены </a:t>
            </a:r>
            <a:r>
              <a:rPr lang="ru-RU" sz="2800" dirty="0" smtClean="0"/>
              <a:t>в </a:t>
            </a:r>
            <a:r>
              <a:rPr lang="ru-RU" sz="2800" dirty="0" smtClean="0"/>
              <a:t>разные цвета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Цвета, которые сами не излучают, а используют белый свет, вычитая из него определенные цвета называются </a:t>
            </a:r>
            <a:r>
              <a:rPr lang="ru-RU" sz="2800" b="1" dirty="0" err="1" smtClean="0"/>
              <a:t>субтративными</a:t>
            </a:r>
            <a:r>
              <a:rPr lang="ru-RU" sz="2800" dirty="0" smtClean="0"/>
              <a:t> («</a:t>
            </a:r>
            <a:r>
              <a:rPr lang="ru-RU" sz="2800" dirty="0" err="1" smtClean="0"/>
              <a:t>вычитательными</a:t>
            </a:r>
            <a:r>
              <a:rPr lang="ru-RU" sz="2800" dirty="0" smtClean="0"/>
              <a:t>»).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-45719"/>
            <a:ext cx="7772400" cy="5029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685800"/>
            <a:ext cx="7467600" cy="5715000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 Для их описания используется модель CMYK. </a:t>
            </a:r>
            <a:r>
              <a:rPr lang="ru-RU" sz="2400" b="1" i="1" dirty="0" smtClean="0"/>
              <a:t>В этой модели основные цвета образуются путем вычитания из белого цвета</a:t>
            </a:r>
            <a:r>
              <a:rPr lang="ru-RU" sz="2400" dirty="0" smtClean="0"/>
              <a:t> </a:t>
            </a:r>
            <a:r>
              <a:rPr lang="ru-RU" sz="2400" b="1" i="1" dirty="0" smtClean="0"/>
              <a:t>основных аддитивных цветов модели RGB</a:t>
            </a:r>
            <a:r>
              <a:rPr lang="ru-RU" sz="2400" dirty="0" smtClean="0"/>
              <a:t>. Понятно, что в таком случае и основных </a:t>
            </a:r>
            <a:r>
              <a:rPr lang="ru-RU" sz="2400" dirty="0" err="1" smtClean="0"/>
              <a:t>субтративных</a:t>
            </a:r>
            <a:r>
              <a:rPr lang="ru-RU" sz="2400" dirty="0" smtClean="0"/>
              <a:t> цветов будет три, тем более, что они уже упоминались: </a:t>
            </a:r>
          </a:p>
          <a:p>
            <a:pPr algn="just"/>
            <a:r>
              <a:rPr lang="ru-RU" sz="2400" b="1" dirty="0" smtClean="0"/>
              <a:t>белый - красный = </a:t>
            </a:r>
            <a:r>
              <a:rPr lang="ru-RU" sz="2400" b="1" dirty="0" err="1" smtClean="0"/>
              <a:t>голубой</a:t>
            </a:r>
            <a:r>
              <a:rPr lang="ru-RU" sz="2400" b="1" dirty="0" smtClean="0"/>
              <a:t> </a:t>
            </a:r>
            <a:endParaRPr lang="ru-RU" sz="2400" dirty="0" smtClean="0"/>
          </a:p>
          <a:p>
            <a:pPr algn="just"/>
            <a:r>
              <a:rPr lang="ru-RU" sz="2400" b="1" dirty="0" smtClean="0"/>
              <a:t>белый - зеленый - </a:t>
            </a:r>
            <a:r>
              <a:rPr lang="ru-RU" sz="2400" b="1" dirty="0" smtClean="0"/>
              <a:t>пурпурный</a:t>
            </a:r>
            <a:endParaRPr lang="ru-RU" sz="2400" dirty="0" smtClean="0"/>
          </a:p>
          <a:p>
            <a:pPr algn="just"/>
            <a:r>
              <a:rPr lang="ru-RU" sz="2400" b="1" dirty="0" smtClean="0"/>
              <a:t> белый - синий = </a:t>
            </a:r>
            <a:r>
              <a:rPr lang="ru-RU" sz="2400" b="1" dirty="0" smtClean="0"/>
              <a:t>желтый</a:t>
            </a:r>
            <a:endParaRPr lang="ru-RU" sz="2400" dirty="0" smtClean="0"/>
          </a:p>
          <a:p>
            <a:pPr algn="just"/>
            <a:r>
              <a:rPr lang="ru-RU" sz="2400" dirty="0" smtClean="0"/>
              <a:t>При смешениях двух </a:t>
            </a:r>
            <a:r>
              <a:rPr lang="ru-RU" sz="2400" dirty="0" err="1" smtClean="0"/>
              <a:t>субтративных</a:t>
            </a:r>
            <a:r>
              <a:rPr lang="ru-RU" sz="2400" dirty="0" smtClean="0"/>
              <a:t> составляющих результирующий цвет затемняется (поглощено больше света, положено больше краски).</a:t>
            </a:r>
            <a:endParaRPr lang="ru-RU" sz="2400" dirty="0"/>
          </a:p>
        </p:txBody>
      </p:sp>
      <p:pic>
        <p:nvPicPr>
          <p:cNvPr id="26626" name="Picture 2" descr="&amp;Scy;&amp;ucy;&amp;bcy;&amp;tcy;&amp;rcy;&amp;acy;&amp;tcy;&amp;icy;&amp;vcy;&amp;ncy;&amp;ycy;&amp;iecy; &amp;tscy;&amp;vcy;&amp;iecy;&amp;tcy;&amp;a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2667000"/>
            <a:ext cx="1752600" cy="1739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4023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066800"/>
            <a:ext cx="7543800" cy="3048000"/>
          </a:xfrm>
        </p:spPr>
        <p:txBody>
          <a:bodyPr/>
          <a:lstStyle/>
          <a:p>
            <a:r>
              <a:rPr lang="ru-RU" sz="2400" b="1" i="1" dirty="0" smtClean="0"/>
              <a:t>  </a:t>
            </a:r>
            <a:r>
              <a:rPr lang="ru-RU" sz="2400" b="1" dirty="0" smtClean="0"/>
              <a:t>CMYK — четырехканальная цветовая модель</a:t>
            </a:r>
            <a:r>
              <a:rPr lang="ru-RU" sz="2400" b="1" i="1" dirty="0" smtClean="0"/>
              <a:t>.</a:t>
            </a:r>
            <a:r>
              <a:rPr lang="ru-RU" sz="2400" dirty="0" smtClean="0"/>
              <a:t> С — это </a:t>
            </a:r>
            <a:r>
              <a:rPr lang="ru-RU" sz="2400" dirty="0" err="1" smtClean="0"/>
              <a:t>Cyan</a:t>
            </a:r>
            <a:r>
              <a:rPr lang="ru-RU" sz="2400" dirty="0" smtClean="0"/>
              <a:t> (</a:t>
            </a:r>
            <a:r>
              <a:rPr lang="ru-RU" sz="2400" dirty="0" err="1" smtClean="0"/>
              <a:t>голубой</a:t>
            </a:r>
            <a:r>
              <a:rPr lang="ru-RU" sz="2400" dirty="0" smtClean="0"/>
              <a:t>), М — это </a:t>
            </a:r>
            <a:r>
              <a:rPr lang="ru-RU" sz="2400" dirty="0" err="1" smtClean="0"/>
              <a:t>Magenta</a:t>
            </a:r>
            <a:r>
              <a:rPr lang="ru-RU" sz="2400" dirty="0" smtClean="0"/>
              <a:t> (пурпурный), Y — </a:t>
            </a:r>
            <a:r>
              <a:rPr lang="ru-RU" sz="2400" dirty="0" err="1" smtClean="0"/>
              <a:t>Yellow</a:t>
            </a:r>
            <a:r>
              <a:rPr lang="ru-RU" sz="2400" dirty="0" smtClean="0"/>
              <a:t> (желтый), а (внимание!) К — это </a:t>
            </a:r>
            <a:r>
              <a:rPr lang="ru-RU" sz="2400" dirty="0" err="1" smtClean="0"/>
              <a:t>BlасК</a:t>
            </a:r>
            <a:r>
              <a:rPr lang="ru-RU" sz="2400" dirty="0" smtClean="0"/>
              <a:t> (черный), то есть из слова взята не первая, а последняя буква.</a:t>
            </a:r>
          </a:p>
          <a:p>
            <a:r>
              <a:rPr lang="ru-RU" sz="2400" dirty="0" smtClean="0"/>
              <a:t>Модель </a:t>
            </a:r>
            <a:r>
              <a:rPr lang="ru-RU" sz="2400" dirty="0" smtClean="0"/>
              <a:t>CMYK аналогична модели RGB, в которой перемещено начало координат.</a:t>
            </a:r>
            <a:r>
              <a:rPr lang="ru-RU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8674" name="Picture 2" descr="http://irti.ru/picture_library/cmy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3810000"/>
            <a:ext cx="2895600" cy="27534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696200" cy="4785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Особенные точки и линии  модели.</a:t>
            </a:r>
            <a:endParaRPr lang="ru-RU" dirty="0" smtClean="0"/>
          </a:p>
          <a:p>
            <a:r>
              <a:rPr lang="ru-RU" b="1" dirty="0" smtClean="0"/>
              <a:t>Начало координат</a:t>
            </a:r>
            <a:r>
              <a:rPr lang="ru-RU" dirty="0" smtClean="0"/>
              <a:t>: при полном отсутствии краски (нулевые значения составляющих) получится белый цвет (белая бумага)</a:t>
            </a:r>
          </a:p>
          <a:p>
            <a:r>
              <a:rPr lang="ru-RU" b="1" dirty="0" smtClean="0"/>
              <a:t>Точка, ближайшая к зрителю</a:t>
            </a:r>
            <a:r>
              <a:rPr lang="ru-RU" dirty="0" smtClean="0"/>
              <a:t>: при смешении максимальных значений всех трех компонентов должен получиться черный цвет. </a:t>
            </a:r>
          </a:p>
          <a:p>
            <a:r>
              <a:rPr lang="ru-RU" b="1" dirty="0" smtClean="0"/>
              <a:t>Линия, соединяющая предыдущие две точки</a:t>
            </a:r>
            <a:r>
              <a:rPr lang="ru-RU" dirty="0" smtClean="0"/>
              <a:t> </a:t>
            </a:r>
            <a:r>
              <a:rPr lang="ru-RU" b="1" dirty="0" smtClean="0"/>
              <a:t>(по диагонали)</a:t>
            </a:r>
            <a:r>
              <a:rPr lang="ru-RU" dirty="0" smtClean="0"/>
              <a:t>. Смешение равных значений трех компонентов даст оттенки серого. </a:t>
            </a:r>
          </a:p>
          <a:p>
            <a:r>
              <a:rPr lang="ru-RU" b="1" dirty="0" smtClean="0"/>
              <a:t>Три вершины куба</a:t>
            </a:r>
            <a:r>
              <a:rPr lang="ru-RU" dirty="0" smtClean="0"/>
              <a:t> дают чистые исходные цвета, </a:t>
            </a:r>
            <a:r>
              <a:rPr lang="ru-RU" b="1" dirty="0" smtClean="0"/>
              <a:t>остальные три</a:t>
            </a:r>
            <a:r>
              <a:rPr lang="ru-RU" dirty="0" smtClean="0"/>
              <a:t> отражают двойные смешения исходных цветов.</a:t>
            </a:r>
          </a:p>
          <a:p>
            <a:r>
              <a:rPr lang="ru-RU" b="1" dirty="0" smtClean="0"/>
              <a:t>Применение.</a:t>
            </a:r>
            <a:r>
              <a:rPr lang="ru-RU" b="1" i="1" dirty="0" smtClean="0"/>
              <a:t> </a:t>
            </a:r>
            <a:r>
              <a:rPr lang="ru-RU" dirty="0" smtClean="0"/>
              <a:t>Так как модель описывает реальные полиграфические краски, ее используют для получения полиграфического оттиска.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783560"/>
            <a:ext cx="6705600" cy="12144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29698" name="Picture 2" descr="&amp;TScy;&amp;vcy;&amp;iecy;&amp;tcy;&amp;ocy;&amp;vcy;&amp;acy;&amp;yacy; &amp;mcy;&amp;ocy;&amp;dcy;&amp;iecy;&amp;lcy;&amp;softcy; CMY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209800"/>
            <a:ext cx="4267200" cy="4224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</TotalTime>
  <Words>78</Words>
  <PresentationFormat>Экран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Метро</vt:lpstr>
      <vt:lpstr>Цветовая модель CMYK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Цветовая модель CMYK </dc:title>
  <dc:creator>Кэтрин</dc:creator>
  <cp:lastModifiedBy>Кэтрин</cp:lastModifiedBy>
  <cp:revision>5</cp:revision>
  <dcterms:created xsi:type="dcterms:W3CDTF">2013-01-30T17:02:03Z</dcterms:created>
  <dcterms:modified xsi:type="dcterms:W3CDTF">2013-01-30T17:17:39Z</dcterms:modified>
</cp:coreProperties>
</file>