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116633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/>
              <a:t>               Орыс </a:t>
            </a:r>
            <a:r>
              <a:rPr lang="kk-KZ" dirty="0"/>
              <a:t>сыныптарына арналған қазақ тілі мен әдебиеті 5</a:t>
            </a:r>
            <a:r>
              <a:rPr lang="en-US" dirty="0"/>
              <a:t>-</a:t>
            </a:r>
            <a:r>
              <a:rPr lang="kk-KZ" dirty="0"/>
              <a:t>сынып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1628800"/>
            <a:ext cx="48965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Көшпелілер туралы түсінік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500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90564">
            <a:off x="1758797" y="1340805"/>
            <a:ext cx="57717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i="1" dirty="0"/>
              <a:t>Оқу  мақсаты:</a:t>
            </a:r>
            <a:r>
              <a:rPr lang="kk-KZ" sz="2400" dirty="0"/>
              <a:t> 5.1.5.1. Тірек сөздер, жетекші сұрақтар арқылы негізгі тақырыпты анықтау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16157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642888"/>
              </p:ext>
            </p:extLst>
          </p:nvPr>
        </p:nvGraphicFramePr>
        <p:xfrm>
          <a:off x="683568" y="476672"/>
          <a:ext cx="7776865" cy="4464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kk-KZ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Әрекеттер  </a:t>
                      </a: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тәртібі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kk-KZ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Ресурстар </a:t>
                      </a: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(Мұғалім  толтыру  керек)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kk-KZ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Орындалуы</a:t>
                      </a: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202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kk-KZ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Жиырма  жетінші қазан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Сынып  жұмысы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Көшпелілер туралы түсінік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Суреттерге  қарап, сурет  бойынша  әңгімелейді. 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kk-KZ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Дәптерге  </a:t>
                      </a: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жазамыз.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(пишем раб тетрадь</a:t>
                      </a: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.Стр</a:t>
                      </a:r>
                      <a:r>
                        <a:rPr lang="kk-KZ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74,1-тапсырма.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Смотреть на картинки и составлять предложения по рисунку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балл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kk-KZ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49" name="Рисунок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4295775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780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 rot="184982">
            <a:off x="1408643" y="1004868"/>
            <a:ext cx="6767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kk-KZ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Сау </a:t>
            </a:r>
            <a:r>
              <a:rPr lang="kk-KZ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болыңыздар!</a:t>
            </a:r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4793">
            <a:off x="6012160" y="4293096"/>
            <a:ext cx="1898989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256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79</Words>
  <Application>Microsoft Office PowerPoint</Application>
  <PresentationFormat>Экран (4:3)</PresentationFormat>
  <Paragraphs>26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Бакыт Газизовна</cp:lastModifiedBy>
  <cp:revision>3</cp:revision>
  <dcterms:created xsi:type="dcterms:W3CDTF">2020-10-24T12:42:38Z</dcterms:created>
  <dcterms:modified xsi:type="dcterms:W3CDTF">2020-10-26T19:29:19Z</dcterms:modified>
</cp:coreProperties>
</file>