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07750-E468-4F8F-B7F2-E029EDA360D2}" type="datetimeFigureOut">
              <a:rPr lang="ru-RU" smtClean="0"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FCCFF-A245-4D61-A757-A84B8D7531A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8550" t="5888" r="42899" b="1154"/>
          <a:stretch>
            <a:fillRect/>
          </a:stretch>
        </p:blipFill>
        <p:spPr bwMode="auto">
          <a:xfrm>
            <a:off x="2928926" y="214290"/>
            <a:ext cx="3643338" cy="639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2021-04-02T01:50:48Z</dcterms:created>
  <dcterms:modified xsi:type="dcterms:W3CDTF">2021-04-02T01:52:12Z</dcterms:modified>
</cp:coreProperties>
</file>