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4743451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-4439" y="182880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6" y="1463040"/>
            <a:ext cx="76809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6" y="6543676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49" y="6543676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6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4000" b="0" kern="1200" cap="none" spc="0" baseline="0">
          <a:solidFill>
            <a:schemeClr val="tx1"/>
          </a:solidFill>
          <a:latin typeface="+mj-lt"/>
          <a:ea typeface="+mj-ea"/>
          <a:cs typeface="Tunga" pitchFamily="2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itchFamily="34" charset="0"/>
        <a:buNone/>
        <a:defRPr sz="18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59832" y="5157192"/>
            <a:ext cx="5731742" cy="1368798"/>
          </a:xfrm>
        </p:spPr>
        <p:txBody>
          <a:bodyPr>
            <a:normAutofit/>
          </a:bodyPr>
          <a:lstStyle/>
          <a:p>
            <a:r>
              <a:rPr lang="ru-RU" sz="2400" b="1" dirty="0" err="1" smtClean="0"/>
              <a:t>Спецально</a:t>
            </a:r>
            <a:r>
              <a:rPr lang="ru-RU" sz="2400" b="1" dirty="0" smtClean="0"/>
              <a:t> для сайта</a:t>
            </a:r>
            <a:endParaRPr lang="ru-RU" sz="2400" b="1" dirty="0" smtClean="0"/>
          </a:p>
          <a:p>
            <a:r>
              <a:rPr lang="ru-RU" sz="2400" b="1" dirty="0" err="1" smtClean="0"/>
              <a:t>Написши</a:t>
            </a:r>
            <a:r>
              <a:rPr lang="ru-RU" sz="2400" b="1" dirty="0" smtClean="0"/>
              <a:t> тут всё сама</a:t>
            </a:r>
            <a:endParaRPr lang="ru-RU" sz="2400" b="1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Небесные тела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261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52426" y="908720"/>
            <a:ext cx="7680960" cy="5400600"/>
          </a:xfrm>
        </p:spPr>
        <p:txBody>
          <a:bodyPr/>
          <a:lstStyle/>
          <a:p>
            <a:r>
              <a:rPr lang="ru-RU" dirty="0" smtClean="0"/>
              <a:t>Небесные тела – это объекты, которые «родились» в космосе.</a:t>
            </a:r>
            <a:r>
              <a:rPr lang="ru-RU" dirty="0"/>
              <a:t> . К небесным телам </a:t>
            </a:r>
            <a:r>
              <a:rPr lang="ru-RU" dirty="0" smtClean="0"/>
              <a:t>можно отнести кометы, планеты, метеориты, астероиды и звёзды.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6081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Что это?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428" y="1850225"/>
            <a:ext cx="9147428" cy="500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85884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018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34548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Астрономия – наука о небесных телах.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6801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Астрономия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80920" y="3386640"/>
            <a:ext cx="3472133" cy="344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673" y="2276873"/>
            <a:ext cx="5664247" cy="45811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80919" y="123986"/>
            <a:ext cx="3472133" cy="326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0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6081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космосе…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432" y="1556792"/>
            <a:ext cx="3112408" cy="53202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1840" y="0"/>
            <a:ext cx="6012160" cy="690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40230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1840" y="0"/>
            <a:ext cx="915584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16204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720" y="-22860"/>
            <a:ext cx="9149720" cy="687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2840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5715000" y="1463040"/>
            <a:ext cx="3321496" cy="5134312"/>
          </a:xfrm>
        </p:spPr>
        <p:txBody>
          <a:bodyPr/>
          <a:lstStyle/>
          <a:p>
            <a:r>
              <a:rPr lang="ru-RU" dirty="0" smtClean="0"/>
              <a:t>Мы знаем что на луне и в космосе нет воздуха, а значит и нет ветра. На этой фотографии флаг развивается от ветра. Этот снимок сделан не на луне. Оказывается что англичане изобрели студию подобную луне и держали в секрете более 50 лет.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53610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Это интересно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4526" y="1114425"/>
            <a:ext cx="5715000" cy="574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68562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TC101790491[[fn=Mylar]]</Template>
  <TotalTime>214</TotalTime>
  <Words>101</Words>
  <Application>Microsoft Office PowerPoint</Application>
  <PresentationFormat>Экран (4:3)</PresentationFormat>
  <Paragraphs>10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Mylar</vt:lpstr>
      <vt:lpstr>Небесные тела</vt:lpstr>
      <vt:lpstr>Что это?</vt:lpstr>
      <vt:lpstr>Слайд 3</vt:lpstr>
      <vt:lpstr>Астрономия</vt:lpstr>
      <vt:lpstr>В космосе…</vt:lpstr>
      <vt:lpstr>Слайд 6</vt:lpstr>
      <vt:lpstr>Слайд 7</vt:lpstr>
      <vt:lpstr>Это интересно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Звезды</dc:title>
  <dc:creator>Кадыковы</dc:creator>
  <cp:lastModifiedBy>СЕРГО</cp:lastModifiedBy>
  <cp:revision>15</cp:revision>
  <dcterms:created xsi:type="dcterms:W3CDTF">2013-12-08T06:30:53Z</dcterms:created>
  <dcterms:modified xsi:type="dcterms:W3CDTF">2016-01-14T16:09:37Z</dcterms:modified>
</cp:coreProperties>
</file>