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2" d="100"/>
          <a:sy n="42" d="100"/>
        </p:scale>
        <p:origin x="384" y="3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11/30/2019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11/30/2019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Famous person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i="1" dirty="0" smtClean="0"/>
              <a:t>AUTHOR</a:t>
            </a:r>
            <a:r>
              <a:rPr lang="ru-RU" b="1" i="1" dirty="0" smtClean="0"/>
              <a:t>: </a:t>
            </a:r>
            <a:r>
              <a:rPr lang="en-US" b="1" i="1" dirty="0" smtClean="0"/>
              <a:t>student Lukyanov Vladimir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36596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215009"/>
          </a:xfrm>
        </p:spPr>
        <p:txBody>
          <a:bodyPr/>
          <a:lstStyle/>
          <a:p>
            <a:r>
              <a:rPr lang="en-US" dirty="0" smtClean="0"/>
              <a:t>FACTS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4128" y="1800225"/>
            <a:ext cx="9720073" cy="4657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He is famous </a:t>
            </a:r>
            <a:r>
              <a:rPr lang="en-US" dirty="0" smtClean="0"/>
              <a:t>politic</a:t>
            </a:r>
          </a:p>
          <a:p>
            <a:pPr marL="0" indent="0">
              <a:buNone/>
            </a:pPr>
            <a:r>
              <a:rPr lang="en-US" dirty="0" smtClean="0"/>
              <a:t>He is not young</a:t>
            </a:r>
          </a:p>
          <a:p>
            <a:pPr marL="0" indent="0">
              <a:buNone/>
            </a:pPr>
            <a:r>
              <a:rPr lang="en-US" dirty="0" smtClean="0"/>
              <a:t>He has a good sense of humor</a:t>
            </a:r>
          </a:p>
          <a:p>
            <a:pPr marL="0" indent="0">
              <a:buNone/>
            </a:pPr>
            <a:r>
              <a:rPr lang="en-US" dirty="0" smtClean="0"/>
              <a:t>He likes fishing, hockey</a:t>
            </a:r>
          </a:p>
          <a:p>
            <a:pPr marL="0" indent="0">
              <a:buNone/>
            </a:pPr>
            <a:r>
              <a:rPr lang="en-US" dirty="0" smtClean="0"/>
              <a:t>He is known all over the world</a:t>
            </a:r>
          </a:p>
          <a:p>
            <a:pPr marL="0" indent="0">
              <a:buNone/>
            </a:pPr>
            <a:r>
              <a:rPr lang="en-US" dirty="0" smtClean="0"/>
              <a:t>He is not tall</a:t>
            </a:r>
          </a:p>
          <a:p>
            <a:pPr marL="0" indent="0">
              <a:buNone/>
            </a:pPr>
            <a:r>
              <a:rPr lang="en-US" dirty="0" smtClean="0"/>
              <a:t>He is guru </a:t>
            </a:r>
            <a:r>
              <a:rPr lang="en-US" smtClean="0"/>
              <a:t>in judo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He lives in Moscow</a:t>
            </a:r>
          </a:p>
          <a:p>
            <a:pPr marL="0" indent="0">
              <a:buNone/>
            </a:pPr>
            <a:r>
              <a:rPr lang="en-US" dirty="0" smtClean="0"/>
              <a:t>He was born in Saint Petersburg</a:t>
            </a:r>
          </a:p>
          <a:p>
            <a:pPr marL="0" indent="0">
              <a:buNone/>
            </a:pPr>
            <a:r>
              <a:rPr lang="en-US" dirty="0" smtClean="0"/>
              <a:t>His name is Vladimir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549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bs.twimg.com/media/DRmUgBmWAAEudwl.jpg:lar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" y="219456"/>
            <a:ext cx="10661904" cy="6427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66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</TotalTime>
  <Words>58</Words>
  <Application>Microsoft Office PowerPoint</Application>
  <PresentationFormat>Широкоэкранный</PresentationFormat>
  <Paragraphs>13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Tw Cen MT</vt:lpstr>
      <vt:lpstr>Tw Cen MT Condensed</vt:lpstr>
      <vt:lpstr>Wingdings 3</vt:lpstr>
      <vt:lpstr>Интеграл</vt:lpstr>
      <vt:lpstr>Famous person</vt:lpstr>
      <vt:lpstr>FACTS</vt:lpstr>
      <vt:lpstr>Презентация PowerPoint</vt:lpstr>
    </vt:vector>
  </TitlesOfParts>
  <Company>ООО «Пивоваренная компания «Балтика»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Famous person</dc:title>
  <dc:creator>Lukyanov Aleksey A.</dc:creator>
  <cp:lastModifiedBy>Lukyanov Aleksey A.</cp:lastModifiedBy>
  <cp:revision>5</cp:revision>
  <dcterms:created xsi:type="dcterms:W3CDTF">2019-11-30T08:23:39Z</dcterms:created>
  <dcterms:modified xsi:type="dcterms:W3CDTF">2019-11-30T09:06:10Z</dcterms:modified>
</cp:coreProperties>
</file>