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2" r:id="rId4"/>
    <p:sldId id="264" r:id="rId5"/>
    <p:sldId id="265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6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2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D47B5-C052-49F5-AE99-0830AAC2327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97E2FA-6780-4C0E-91C8-04777E056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393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97E2FA-6780-4C0E-91C8-04777E05680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6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1EA-3EDD-4812-B416-051C2510751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385B4-3BA0-4369-A841-E4339F6ED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959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1EA-3EDD-4812-B416-051C2510751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385B4-3BA0-4369-A841-E4339F6ED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000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1EA-3EDD-4812-B416-051C2510751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385B4-3BA0-4369-A841-E4339F6ED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385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1EA-3EDD-4812-B416-051C2510751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385B4-3BA0-4369-A841-E4339F6ED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217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1EA-3EDD-4812-B416-051C2510751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385B4-3BA0-4369-A841-E4339F6ED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372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1EA-3EDD-4812-B416-051C2510751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385B4-3BA0-4369-A841-E4339F6ED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19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1EA-3EDD-4812-B416-051C2510751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385B4-3BA0-4369-A841-E4339F6ED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583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1EA-3EDD-4812-B416-051C2510751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385B4-3BA0-4369-A841-E4339F6ED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406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1EA-3EDD-4812-B416-051C2510751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385B4-3BA0-4369-A841-E4339F6ED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522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1EA-3EDD-4812-B416-051C2510751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385B4-3BA0-4369-A841-E4339F6ED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866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D1EA-3EDD-4812-B416-051C2510751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3385B4-3BA0-4369-A841-E4339F6ED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649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6D1EA-3EDD-4812-B416-051C2510751E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385B4-3BA0-4369-A841-E4339F6EDB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1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555182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53779" y="2678708"/>
            <a:ext cx="74578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BONJOUR MES ENFANTS!</a:t>
            </a:r>
            <a:endParaRPr lang="ru-RU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0483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899" y="0"/>
            <a:ext cx="11404201" cy="67667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5075" t="15704" r="25448" b="5849"/>
          <a:stretch/>
        </p:blipFill>
        <p:spPr>
          <a:xfrm>
            <a:off x="4067032" y="1027906"/>
            <a:ext cx="6032311" cy="53772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7032" y="491320"/>
            <a:ext cx="6779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Вы выбираете мебель в свою квартиру по объявлениям. </a:t>
            </a:r>
          </a:p>
          <a:p>
            <a:r>
              <a:rPr lang="ru-RU" b="1" dirty="0" smtClean="0"/>
              <a:t>Прочитайте объявления и ответьте на вопросы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7728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899" y="0"/>
            <a:ext cx="11404201" cy="67667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6418" t="18691" r="24440" b="18194"/>
          <a:stretch/>
        </p:blipFill>
        <p:spPr>
          <a:xfrm>
            <a:off x="3780431" y="1255593"/>
            <a:ext cx="7165074" cy="51738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03261" y="559558"/>
            <a:ext cx="6582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 ищете место отдыха на 6 человек.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8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899" y="0"/>
            <a:ext cx="11404201" cy="67667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6530" t="20881" r="25112" b="23171"/>
          <a:stretch/>
        </p:blipFill>
        <p:spPr>
          <a:xfrm>
            <a:off x="3862315" y="1365347"/>
            <a:ext cx="7615451" cy="49535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62316" y="682388"/>
            <a:ext cx="72177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это письмо 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ответьте на вопросы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17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899" y="0"/>
            <a:ext cx="11404201" cy="67667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4740" t="17297" r="26007" b="9233"/>
          <a:stretch/>
        </p:blipFill>
        <p:spPr>
          <a:xfrm>
            <a:off x="4135272" y="1282890"/>
            <a:ext cx="6005015" cy="50360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07725" y="805218"/>
            <a:ext cx="59235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письменная часть на выбор: 1 или 2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11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899" y="0"/>
            <a:ext cx="11404201" cy="67667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4963" t="28846" r="27350" b="20781"/>
          <a:stretch/>
        </p:blipFill>
        <p:spPr>
          <a:xfrm>
            <a:off x="3957852" y="2169994"/>
            <a:ext cx="6769290" cy="40202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7852" y="887104"/>
            <a:ext cx="6503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Говорение на выбор: 1 или 2 или 3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9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899" y="0"/>
            <a:ext cx="11404201" cy="676673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60850" y="2708027"/>
            <a:ext cx="48365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BONNE CHANCE</a:t>
            </a:r>
            <a:endParaRPr lang="ru-RU" sz="54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6156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286" y="0"/>
            <a:ext cx="11558017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881093" y="1690688"/>
            <a:ext cx="503450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ПРОВЕРЯЕМ ЗАДАНИЯ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5062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126" y="0"/>
            <a:ext cx="11404201" cy="67667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49421" y="779630"/>
            <a:ext cx="3577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ошибку и исправьте её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316" y="2828836"/>
            <a:ext cx="666010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EXERCICE 3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EXERCICE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étourdiment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violemment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impoliment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patiemment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infiniment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plaisamment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Quinzièmement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censément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gentiment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incongrûment [incongrument]</a:t>
            </a:r>
          </a:p>
        </p:txBody>
      </p:sp>
    </p:spTree>
    <p:extLst>
      <p:ext uri="{BB962C8B-B14F-4D97-AF65-F5344CB8AC3E}">
        <p14:creationId xmlns:p14="http://schemas.microsoft.com/office/powerpoint/2010/main" val="2024014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899" y="0"/>
            <a:ext cx="11404201" cy="67667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540990" y="1618924"/>
            <a:ext cx="313898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EXERCICE 6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aisé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bref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Censé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démesuré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dense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léger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momentané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passionné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précis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profond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655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899" y="0"/>
            <a:ext cx="11404201" cy="67667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17911" y="2967335"/>
            <a:ext cx="559558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Aujourd´hui</a:t>
            </a:r>
            <a:endParaRPr lang="en-US" sz="5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  <a:p>
            <a:pPr algn="ctr"/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Mardi, le 20 </a:t>
            </a:r>
            <a:r>
              <a:rPr lang="en-US" sz="5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avril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0498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25660" y="0"/>
            <a:ext cx="11404201" cy="67667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23731" t="14311" r="23769" b="9432"/>
          <a:stretch/>
        </p:blipFill>
        <p:spPr>
          <a:xfrm>
            <a:off x="3861407" y="946878"/>
            <a:ext cx="6633721" cy="54173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61408" y="2272441"/>
            <a:ext cx="212995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Послушайте и запишите встречи в лист агента напротив времени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09_DELF A1 Examen2 P7_9 Ex1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04517" y="429724"/>
            <a:ext cx="609600" cy="609600"/>
          </a:xfrm>
          <a:prstGeom prst="rect">
            <a:avLst/>
          </a:prstGeom>
          <a:solidFill>
            <a:srgbClr val="00B0F0"/>
          </a:solidFill>
        </p:spPr>
      </p:pic>
    </p:spTree>
    <p:extLst>
      <p:ext uri="{BB962C8B-B14F-4D97-AF65-F5344CB8AC3E}">
        <p14:creationId xmlns:p14="http://schemas.microsoft.com/office/powerpoint/2010/main" val="211549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93899" y="0"/>
            <a:ext cx="11404201" cy="67667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25633" t="25461" r="23993" b="44077"/>
          <a:stretch/>
        </p:blipFill>
        <p:spPr>
          <a:xfrm>
            <a:off x="2877994" y="2249784"/>
            <a:ext cx="8475806" cy="28817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7851" y="1027906"/>
            <a:ext cx="90194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Послушайте телефонный разговор и ответьте на вопросы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11_DELF A1 Examen2 P7_9 Ex2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86399" y="5131558"/>
            <a:ext cx="609600" cy="609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170266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93899" y="0"/>
            <a:ext cx="11404201" cy="6766733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24851" t="53932" r="24776" b="11623"/>
          <a:stretch/>
        </p:blipFill>
        <p:spPr>
          <a:xfrm>
            <a:off x="2690268" y="1951632"/>
            <a:ext cx="8555489" cy="3289110"/>
          </a:xfrm>
          <a:prstGeom prst="rect">
            <a:avLst/>
          </a:prstGeom>
        </p:spPr>
      </p:pic>
      <p:pic>
        <p:nvPicPr>
          <p:cNvPr id="6" name="13_DELF A1 Examen2 P7_9 Ex3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14201" y="723106"/>
            <a:ext cx="609600" cy="609600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240515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393899" y="0"/>
            <a:ext cx="11404201" cy="67667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4627" t="24863" r="25000" b="9632"/>
          <a:stretch/>
        </p:blipFill>
        <p:spPr>
          <a:xfrm>
            <a:off x="4094327" y="1690688"/>
            <a:ext cx="4653887" cy="3402508"/>
          </a:xfrm>
          <a:prstGeom prst="rect">
            <a:avLst/>
          </a:prstGeom>
        </p:spPr>
      </p:pic>
      <p:pic>
        <p:nvPicPr>
          <p:cNvPr id="5" name="15_DELF A1 Examen2 P7_9 Ex4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45711" y="651504"/>
            <a:ext cx="609600" cy="60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15121" y="514066"/>
            <a:ext cx="1959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картинок, но только 5 ситуаций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/>
          <a:srcRect l="25075" t="47362" r="24888" b="25361"/>
          <a:stretch/>
        </p:blipFill>
        <p:spPr>
          <a:xfrm>
            <a:off x="4135271" y="5004949"/>
            <a:ext cx="4612943" cy="141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97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160</Words>
  <Application>Microsoft Office PowerPoint</Application>
  <PresentationFormat>Широкоэкранный</PresentationFormat>
  <Paragraphs>43</Paragraphs>
  <Slides>15</Slides>
  <Notes>1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Belkinostrov</dc:creator>
  <cp:lastModifiedBy>Belkinostrov</cp:lastModifiedBy>
  <cp:revision>14</cp:revision>
  <dcterms:created xsi:type="dcterms:W3CDTF">2020-04-16T08:18:50Z</dcterms:created>
  <dcterms:modified xsi:type="dcterms:W3CDTF">2020-04-21T08:10:23Z</dcterms:modified>
</cp:coreProperties>
</file>