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63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7" t="30074" r="9667" b="34963"/>
          <a:stretch/>
        </p:blipFill>
        <p:spPr bwMode="auto">
          <a:xfrm>
            <a:off x="251520" y="620688"/>
            <a:ext cx="7366000" cy="239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275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сергей</cp:lastModifiedBy>
  <cp:revision>1</cp:revision>
  <dcterms:created xsi:type="dcterms:W3CDTF">2021-03-10T11:53:57Z</dcterms:created>
  <dcterms:modified xsi:type="dcterms:W3CDTF">2021-04-12T16:05:06Z</dcterms:modified>
</cp:coreProperties>
</file>