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79" r:id="rId2"/>
    <p:sldId id="261" r:id="rId3"/>
    <p:sldId id="295" r:id="rId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797" autoAdjust="0"/>
    <p:restoredTop sz="91592" autoAdjust="0"/>
  </p:normalViewPr>
  <p:slideViewPr>
    <p:cSldViewPr>
      <p:cViewPr varScale="1">
        <p:scale>
          <a:sx n="106" d="100"/>
          <a:sy n="106" d="100"/>
        </p:scale>
        <p:origin x="-180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AD0143-D7F5-4CB6-A1C9-0FE551FB9591}" type="datetimeFigureOut">
              <a:rPr lang="ru-RU" smtClean="0"/>
              <a:pPr/>
              <a:t>23.10.2015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C96055-5F17-4633-A6D9-A91CE772970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23.10.2015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upload.wikimedia.org/wikipedia/commons/2/2c/Royal_Albert_Hall,_London.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4876" y="0"/>
            <a:ext cx="3970784" cy="1143000"/>
          </a:xfrm>
        </p:spPr>
        <p:txBody>
          <a:bodyPr>
            <a:normAutofit/>
          </a:bodyPr>
          <a:lstStyle/>
          <a:p>
            <a:r>
              <a:rPr lang="en-US" sz="3600" b="1" i="1" dirty="0" smtClean="0">
                <a:latin typeface="Arial Narrow" pitchFamily="34" charset="0"/>
              </a:rPr>
              <a:t>Westminster </a:t>
            </a:r>
            <a:r>
              <a:rPr lang="en-US" sz="3600" b="1" i="1" dirty="0" smtClean="0">
                <a:latin typeface="Arial Narrow" pitchFamily="34" charset="0"/>
              </a:rPr>
              <a:t>Abbey</a:t>
            </a:r>
            <a:endParaRPr lang="ru-RU" sz="3600" b="1" i="1" dirty="0">
              <a:latin typeface="Arial Narrow" pitchFamily="34" charset="0"/>
            </a:endParaRPr>
          </a:p>
        </p:txBody>
      </p:sp>
      <p:sp>
        <p:nvSpPr>
          <p:cNvPr id="3" name="Содержимое 2"/>
          <p:cNvSpPr>
            <a:spLocks noGrp="1"/>
          </p:cNvSpPr>
          <p:nvPr>
            <p:ph idx="1"/>
          </p:nvPr>
        </p:nvSpPr>
        <p:spPr>
          <a:xfrm>
            <a:off x="4714876" y="1000108"/>
            <a:ext cx="4429124" cy="5857892"/>
          </a:xfrm>
        </p:spPr>
        <p:txBody>
          <a:bodyPr>
            <a:normAutofit/>
          </a:bodyPr>
          <a:lstStyle/>
          <a:p>
            <a:pPr>
              <a:buNone/>
            </a:pPr>
            <a:r>
              <a:rPr lang="ru-RU" sz="2600" dirty="0" smtClean="0">
                <a:cs typeface="David" pitchFamily="34" charset="-79"/>
              </a:rPr>
              <a:t>     </a:t>
            </a:r>
            <a:r>
              <a:rPr lang="en-US" sz="2600" dirty="0" smtClean="0">
                <a:latin typeface="Arial Narrow" pitchFamily="34" charset="0"/>
                <a:cs typeface="David" pitchFamily="34" charset="-79"/>
              </a:rPr>
              <a:t>Westminster Abbey is a</a:t>
            </a:r>
            <a:endParaRPr lang="ru-RU" sz="2600" dirty="0" smtClean="0">
              <a:latin typeface="Arial Narrow" pitchFamily="34" charset="0"/>
              <a:cs typeface="David" pitchFamily="34" charset="-79"/>
            </a:endParaRPr>
          </a:p>
          <a:p>
            <a:pPr>
              <a:buNone/>
            </a:pPr>
            <a:r>
              <a:rPr lang="en-US" sz="2600" dirty="0" smtClean="0">
                <a:latin typeface="Arial Narrow" pitchFamily="34" charset="0"/>
                <a:cs typeface="David" pitchFamily="34" charset="-79"/>
              </a:rPr>
              <a:t>Gothic church in</a:t>
            </a:r>
            <a:r>
              <a:rPr lang="ru-RU" sz="2600" dirty="0" smtClean="0">
                <a:latin typeface="Arial Narrow" pitchFamily="34" charset="0"/>
                <a:cs typeface="David" pitchFamily="34" charset="-79"/>
              </a:rPr>
              <a:t> </a:t>
            </a:r>
            <a:r>
              <a:rPr lang="en-US" sz="2600" dirty="0" smtClean="0">
                <a:solidFill>
                  <a:schemeClr val="tx1">
                    <a:lumMod val="95000"/>
                    <a:lumOff val="5000"/>
                  </a:schemeClr>
                </a:solidFill>
                <a:latin typeface="Arial Narrow" pitchFamily="34" charset="0"/>
                <a:cs typeface="David" pitchFamily="34" charset="-79"/>
              </a:rPr>
              <a:t>London</a:t>
            </a:r>
            <a:r>
              <a:rPr lang="en-US" sz="2600" dirty="0" smtClean="0">
                <a:latin typeface="Arial Narrow" pitchFamily="34" charset="0"/>
                <a:cs typeface="David" pitchFamily="34" charset="-79"/>
              </a:rPr>
              <a:t> that is the</a:t>
            </a:r>
            <a:endParaRPr lang="ru-RU" sz="2600" dirty="0" smtClean="0">
              <a:latin typeface="Arial Narrow" pitchFamily="34" charset="0"/>
              <a:cs typeface="David" pitchFamily="34" charset="-79"/>
            </a:endParaRPr>
          </a:p>
          <a:p>
            <a:pPr>
              <a:buNone/>
            </a:pPr>
            <a:r>
              <a:rPr lang="en-US" sz="2600" dirty="0" smtClean="0">
                <a:latin typeface="Arial Narrow" pitchFamily="34" charset="0"/>
                <a:cs typeface="David" pitchFamily="34" charset="-79"/>
              </a:rPr>
              <a:t> traditional</a:t>
            </a:r>
            <a:r>
              <a:rPr lang="ru-RU" sz="2600" dirty="0" smtClean="0">
                <a:latin typeface="Arial Narrow" pitchFamily="34" charset="0"/>
                <a:cs typeface="David" pitchFamily="34" charset="-79"/>
              </a:rPr>
              <a:t> </a:t>
            </a:r>
            <a:r>
              <a:rPr lang="en-US" sz="2600" dirty="0" smtClean="0">
                <a:latin typeface="Arial Narrow" pitchFamily="34" charset="0"/>
                <a:cs typeface="David" pitchFamily="34" charset="-79"/>
              </a:rPr>
              <a:t>place of coronation and </a:t>
            </a:r>
            <a:endParaRPr lang="ru-RU" sz="2600" dirty="0" smtClean="0">
              <a:latin typeface="Arial Narrow" pitchFamily="34" charset="0"/>
              <a:cs typeface="David" pitchFamily="34" charset="-79"/>
            </a:endParaRPr>
          </a:p>
          <a:p>
            <a:pPr>
              <a:buNone/>
            </a:pPr>
            <a:r>
              <a:rPr lang="en-US" sz="2600" dirty="0" smtClean="0">
                <a:latin typeface="Arial Narrow" pitchFamily="34" charset="0"/>
                <a:cs typeface="David" pitchFamily="34" charset="-79"/>
              </a:rPr>
              <a:t>burial for English</a:t>
            </a:r>
            <a:r>
              <a:rPr lang="ru-RU" sz="2600" dirty="0" smtClean="0">
                <a:latin typeface="Arial Narrow" pitchFamily="34" charset="0"/>
                <a:cs typeface="David" pitchFamily="34" charset="-79"/>
              </a:rPr>
              <a:t> </a:t>
            </a:r>
            <a:r>
              <a:rPr lang="en-US" sz="2600" dirty="0" smtClean="0">
                <a:latin typeface="Arial Narrow" pitchFamily="34" charset="0"/>
                <a:cs typeface="David" pitchFamily="34" charset="-79"/>
              </a:rPr>
              <a:t>monarchs.</a:t>
            </a:r>
            <a:r>
              <a:rPr lang="ru-RU" sz="2600" dirty="0" smtClean="0">
                <a:latin typeface="Arial Narrow" pitchFamily="34" charset="0"/>
                <a:cs typeface="David" pitchFamily="34" charset="-79"/>
              </a:rPr>
              <a:t> </a:t>
            </a:r>
            <a:r>
              <a:rPr lang="en-US" sz="2600" dirty="0" smtClean="0">
                <a:latin typeface="Arial Narrow" pitchFamily="34" charset="0"/>
                <a:cs typeface="David" pitchFamily="34" charset="-79"/>
              </a:rPr>
              <a:t>Located next to the Houses</a:t>
            </a:r>
            <a:endParaRPr lang="ru-RU" sz="2600" dirty="0" smtClean="0">
              <a:latin typeface="Arial Narrow" pitchFamily="34" charset="0"/>
              <a:cs typeface="David" pitchFamily="34" charset="-79"/>
            </a:endParaRPr>
          </a:p>
          <a:p>
            <a:pPr>
              <a:buNone/>
            </a:pPr>
            <a:r>
              <a:rPr lang="en-US" sz="2600" dirty="0" smtClean="0">
                <a:latin typeface="Arial Narrow" pitchFamily="34" charset="0"/>
                <a:cs typeface="David" pitchFamily="34" charset="-79"/>
              </a:rPr>
              <a:t> of Parliament in the heart of</a:t>
            </a:r>
            <a:endParaRPr lang="ru-RU" sz="2600" dirty="0" smtClean="0">
              <a:latin typeface="Arial Narrow" pitchFamily="34" charset="0"/>
              <a:cs typeface="David" pitchFamily="34" charset="-79"/>
            </a:endParaRPr>
          </a:p>
          <a:p>
            <a:pPr>
              <a:buNone/>
            </a:pPr>
            <a:r>
              <a:rPr lang="en-US" sz="2600" dirty="0" smtClean="0">
                <a:latin typeface="Arial Narrow" pitchFamily="34" charset="0"/>
                <a:cs typeface="David" pitchFamily="34" charset="-79"/>
              </a:rPr>
              <a:t> London</a:t>
            </a:r>
            <a:r>
              <a:rPr lang="ru-RU" sz="2600" dirty="0" smtClean="0">
                <a:latin typeface="Arial Narrow" pitchFamily="34" charset="0"/>
                <a:cs typeface="David" pitchFamily="34" charset="-79"/>
              </a:rPr>
              <a:t>.</a:t>
            </a:r>
            <a:endParaRPr lang="en-US" sz="2600" dirty="0" smtClean="0">
              <a:latin typeface="Arial Narrow" pitchFamily="34" charset="0"/>
              <a:cs typeface="David" pitchFamily="34" charset="-79"/>
            </a:endParaRPr>
          </a:p>
          <a:p>
            <a:pPr algn="just"/>
            <a:endParaRPr lang="ru-RU" dirty="0"/>
          </a:p>
        </p:txBody>
      </p:sp>
      <p:pic>
        <p:nvPicPr>
          <p:cNvPr id="33794" name="Picture 2" descr="Westminster Abbey (Вестминстерское Аббатство)"/>
          <p:cNvPicPr>
            <a:picLocks noChangeAspect="1" noChangeArrowheads="1"/>
          </p:cNvPicPr>
          <p:nvPr/>
        </p:nvPicPr>
        <p:blipFill>
          <a:blip r:embed="rId2" cstate="print"/>
          <a:srcRect/>
          <a:stretch>
            <a:fillRect/>
          </a:stretch>
        </p:blipFill>
        <p:spPr bwMode="auto">
          <a:xfrm>
            <a:off x="0" y="-1"/>
            <a:ext cx="4714876" cy="684963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00562" y="0"/>
            <a:ext cx="4643438" cy="1143000"/>
          </a:xfrm>
        </p:spPr>
        <p:txBody>
          <a:bodyPr>
            <a:normAutofit fontScale="90000"/>
          </a:bodyPr>
          <a:lstStyle/>
          <a:p>
            <a:r>
              <a:rPr lang="en-US" sz="4000" b="1" dirty="0" smtClean="0"/>
              <a:t/>
            </a:r>
            <a:br>
              <a:rPr lang="en-US" sz="4000" b="1" dirty="0" smtClean="0"/>
            </a:br>
            <a:r>
              <a:rPr lang="en-US" sz="4000" b="1" dirty="0" smtClean="0"/>
              <a:t>Stonehenge</a:t>
            </a:r>
            <a:br>
              <a:rPr lang="en-US" sz="4000" b="1" dirty="0" smtClean="0"/>
            </a:br>
            <a:endParaRPr lang="ru-RU" dirty="0"/>
          </a:p>
        </p:txBody>
      </p:sp>
      <p:sp>
        <p:nvSpPr>
          <p:cNvPr id="3" name="Содержимое 2"/>
          <p:cNvSpPr>
            <a:spLocks noGrp="1"/>
          </p:cNvSpPr>
          <p:nvPr>
            <p:ph idx="1"/>
          </p:nvPr>
        </p:nvSpPr>
        <p:spPr>
          <a:xfrm>
            <a:off x="4500562" y="857232"/>
            <a:ext cx="4643438" cy="6000768"/>
          </a:xfrm>
        </p:spPr>
        <p:txBody>
          <a:bodyPr>
            <a:normAutofit fontScale="92500" lnSpcReduction="10000"/>
          </a:bodyPr>
          <a:lstStyle/>
          <a:p>
            <a:pPr>
              <a:buNone/>
            </a:pPr>
            <a:r>
              <a:rPr lang="en-US" b="1" dirty="0" smtClean="0"/>
              <a:t>Stonehenge</a:t>
            </a:r>
            <a:r>
              <a:rPr lang="en-US" dirty="0" smtClean="0"/>
              <a:t> is a </a:t>
            </a:r>
            <a:r>
              <a:rPr lang="en-US" dirty="0" err="1" smtClean="0"/>
              <a:t>prehistori</a:t>
            </a:r>
            <a:r>
              <a:rPr lang="ru-RU" dirty="0" smtClean="0"/>
              <a:t>с</a:t>
            </a:r>
          </a:p>
          <a:p>
            <a:pPr>
              <a:buNone/>
            </a:pPr>
            <a:r>
              <a:rPr lang="en-US" dirty="0" smtClean="0"/>
              <a:t> monument located in the</a:t>
            </a:r>
            <a:endParaRPr lang="ru-RU" dirty="0" smtClean="0"/>
          </a:p>
          <a:p>
            <a:pPr>
              <a:buNone/>
            </a:pPr>
            <a:r>
              <a:rPr lang="en-US" dirty="0" smtClean="0"/>
              <a:t> English county </a:t>
            </a:r>
            <a:r>
              <a:rPr lang="en-US" dirty="0" err="1" smtClean="0"/>
              <a:t>ofWiltshire,about</a:t>
            </a:r>
            <a:endParaRPr lang="en-US" dirty="0" smtClean="0"/>
          </a:p>
          <a:p>
            <a:pPr>
              <a:buNone/>
            </a:pPr>
            <a:r>
              <a:rPr lang="en-US" dirty="0" smtClean="0"/>
              <a:t>13</a:t>
            </a:r>
            <a:r>
              <a:rPr lang="ru-RU" dirty="0" smtClean="0"/>
              <a:t> </a:t>
            </a:r>
            <a:r>
              <a:rPr lang="en-US" dirty="0" smtClean="0"/>
              <a:t> </a:t>
            </a:r>
            <a:r>
              <a:rPr lang="en-US" dirty="0" err="1" smtClean="0"/>
              <a:t>kilometres</a:t>
            </a:r>
            <a:r>
              <a:rPr lang="en-US" dirty="0" smtClean="0"/>
              <a:t>  north of</a:t>
            </a:r>
            <a:endParaRPr lang="ru-RU" dirty="0" smtClean="0"/>
          </a:p>
          <a:p>
            <a:pPr>
              <a:buNone/>
            </a:pPr>
            <a:r>
              <a:rPr lang="en-US" dirty="0" smtClean="0"/>
              <a:t> </a:t>
            </a:r>
            <a:r>
              <a:rPr lang="en-US" dirty="0" smtClean="0"/>
              <a:t>Salisbury. </a:t>
            </a:r>
            <a:r>
              <a:rPr lang="en-US" dirty="0" smtClean="0"/>
              <a:t>One</a:t>
            </a:r>
            <a:endParaRPr lang="ru-RU" dirty="0" smtClean="0"/>
          </a:p>
          <a:p>
            <a:pPr>
              <a:buNone/>
            </a:pPr>
            <a:r>
              <a:rPr lang="en-US" dirty="0" smtClean="0"/>
              <a:t> of the most famous sites in</a:t>
            </a:r>
            <a:endParaRPr lang="ru-RU" dirty="0" smtClean="0"/>
          </a:p>
          <a:p>
            <a:pPr>
              <a:buNone/>
            </a:pPr>
            <a:r>
              <a:rPr lang="en-US" dirty="0" smtClean="0"/>
              <a:t> the world, Stonehenge is </a:t>
            </a:r>
            <a:endParaRPr lang="ru-RU" dirty="0" smtClean="0"/>
          </a:p>
          <a:p>
            <a:pPr>
              <a:buNone/>
            </a:pPr>
            <a:r>
              <a:rPr lang="en-US" dirty="0" smtClean="0"/>
              <a:t>composed of earthworks</a:t>
            </a:r>
            <a:endParaRPr lang="ru-RU" dirty="0" smtClean="0"/>
          </a:p>
          <a:p>
            <a:pPr>
              <a:buNone/>
            </a:pPr>
            <a:r>
              <a:rPr lang="en-US" dirty="0" smtClean="0"/>
              <a:t> surrounding a circular</a:t>
            </a:r>
            <a:endParaRPr lang="ru-RU" dirty="0" smtClean="0"/>
          </a:p>
          <a:p>
            <a:pPr>
              <a:buNone/>
            </a:pPr>
            <a:r>
              <a:rPr lang="en-US" dirty="0" smtClean="0"/>
              <a:t> setting of large standing</a:t>
            </a:r>
            <a:endParaRPr lang="ru-RU" dirty="0" smtClean="0"/>
          </a:p>
          <a:p>
            <a:pPr>
              <a:buNone/>
            </a:pPr>
            <a:r>
              <a:rPr lang="en-US" dirty="0" smtClean="0"/>
              <a:t> stones. </a:t>
            </a:r>
            <a:endParaRPr lang="ru-RU" dirty="0"/>
          </a:p>
        </p:txBody>
      </p:sp>
      <p:pic>
        <p:nvPicPr>
          <p:cNvPr id="4" name="Picture 6" descr="Стоунхендж"/>
          <p:cNvPicPr>
            <a:picLocks noChangeAspect="1" noChangeArrowheads="1"/>
          </p:cNvPicPr>
          <p:nvPr/>
        </p:nvPicPr>
        <p:blipFill>
          <a:blip r:embed="rId2" cstate="screen"/>
          <a:srcRect/>
          <a:stretch>
            <a:fillRect/>
          </a:stretch>
        </p:blipFill>
        <p:spPr bwMode="auto">
          <a:xfrm>
            <a:off x="0" y="0"/>
            <a:ext cx="4500562" cy="3212088"/>
          </a:xfrm>
          <a:prstGeom prst="rect">
            <a:avLst/>
          </a:prstGeom>
          <a:noFill/>
        </p:spPr>
      </p:pic>
      <p:pic>
        <p:nvPicPr>
          <p:cNvPr id="5" name="Picture 8" descr="Стоунхендж"/>
          <p:cNvPicPr>
            <a:picLocks noChangeAspect="1" noChangeArrowheads="1"/>
          </p:cNvPicPr>
          <p:nvPr/>
        </p:nvPicPr>
        <p:blipFill>
          <a:blip r:embed="rId3" cstate="screen"/>
          <a:srcRect/>
          <a:stretch>
            <a:fillRect/>
          </a:stretch>
        </p:blipFill>
        <p:spPr bwMode="auto">
          <a:xfrm>
            <a:off x="0" y="3214685"/>
            <a:ext cx="4500562" cy="362836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8794" y="-142900"/>
            <a:ext cx="4618856" cy="1143000"/>
          </a:xfrm>
        </p:spPr>
        <p:txBody>
          <a:bodyPr>
            <a:normAutofit/>
          </a:bodyPr>
          <a:lstStyle/>
          <a:p>
            <a:r>
              <a:rPr lang="en-US" sz="3200" b="1" dirty="0" smtClean="0">
                <a:latin typeface="Nirmala UI Semilight" pitchFamily="34" charset="0"/>
                <a:cs typeface="Nirmala UI Semilight" pitchFamily="34" charset="0"/>
              </a:rPr>
              <a:t>The Royal Albert Hall</a:t>
            </a:r>
            <a:r>
              <a:rPr lang="en-US" sz="2800" b="1" i="1" dirty="0" smtClean="0">
                <a:solidFill>
                  <a:srgbClr val="C00000"/>
                </a:solidFill>
                <a:latin typeface="Times New Roman" pitchFamily="18" charset="0"/>
                <a:cs typeface="Times New Roman" pitchFamily="18" charset="0"/>
              </a:rPr>
              <a:t/>
            </a:r>
            <a:br>
              <a:rPr lang="en-US" sz="2800" b="1" i="1" dirty="0" smtClean="0">
                <a:solidFill>
                  <a:srgbClr val="C00000"/>
                </a:solidFill>
                <a:latin typeface="Times New Roman" pitchFamily="18" charset="0"/>
                <a:cs typeface="Times New Roman" pitchFamily="18" charset="0"/>
              </a:rPr>
            </a:br>
            <a:endParaRPr lang="ru-RU" sz="2800" b="1" i="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428604"/>
            <a:ext cx="8435280" cy="1512168"/>
          </a:xfrm>
        </p:spPr>
        <p:txBody>
          <a:bodyPr>
            <a:normAutofit fontScale="47500" lnSpcReduction="20000"/>
          </a:bodyPr>
          <a:lstStyle/>
          <a:p>
            <a:r>
              <a:rPr lang="en-US" dirty="0" smtClean="0"/>
              <a:t>The </a:t>
            </a:r>
            <a:r>
              <a:rPr lang="en-US" b="1" dirty="0" smtClean="0"/>
              <a:t>Royal Albert Hall</a:t>
            </a:r>
            <a:r>
              <a:rPr lang="en-US" dirty="0" smtClean="0"/>
              <a:t> is a concert hall situated in London</a:t>
            </a:r>
            <a:r>
              <a:rPr lang="ru-RU" dirty="0" smtClean="0"/>
              <a:t>.</a:t>
            </a:r>
            <a:endParaRPr lang="en-US" dirty="0" smtClean="0"/>
          </a:p>
          <a:p>
            <a:r>
              <a:rPr lang="en-US" dirty="0" smtClean="0"/>
              <a:t>The Royal Albert Hall is one of the UK's most treasured and distinctive buildings, recognizable all over the world. Since its opening by Queen Victoria in 1871, the world's leading artists from every kind of performance genre have appeared on its stage. Each year it hosts more than 350 performances including classical concerts, rock and pop, ballet and opera, award ceremonies, school and community events, charity performances .</a:t>
            </a:r>
          </a:p>
          <a:p>
            <a:endParaRPr lang="ru-RU" dirty="0"/>
          </a:p>
        </p:txBody>
      </p:sp>
      <p:pic>
        <p:nvPicPr>
          <p:cNvPr id="41986" name="Picture 2" descr="File:Royal Albert Hall, London.jpg">
            <a:hlinkClick r:id="rId2"/>
          </p:cNvPr>
          <p:cNvPicPr>
            <a:picLocks noChangeAspect="1" noChangeArrowheads="1"/>
          </p:cNvPicPr>
          <p:nvPr/>
        </p:nvPicPr>
        <p:blipFill>
          <a:blip r:embed="rId3" cstate="print"/>
          <a:srcRect/>
          <a:stretch>
            <a:fillRect/>
          </a:stretch>
        </p:blipFill>
        <p:spPr bwMode="auto">
          <a:xfrm>
            <a:off x="0" y="1643050"/>
            <a:ext cx="9144000" cy="521495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823</TotalTime>
  <Words>148</Words>
  <Application>Microsoft Office PowerPoint</Application>
  <PresentationFormat>Экран (4:3)</PresentationFormat>
  <Paragraphs>22</Paragraphs>
  <Slides>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vt:i4>
      </vt:variant>
    </vt:vector>
  </HeadingPairs>
  <TitlesOfParts>
    <vt:vector size="4" baseType="lpstr">
      <vt:lpstr>Тема Office</vt:lpstr>
      <vt:lpstr>Westminster Abbey</vt:lpstr>
      <vt:lpstr> Stonehenge </vt:lpstr>
      <vt:lpstr>The Royal Albert Hall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Birmingham Zoo </dc:title>
  <dc:creator>123</dc:creator>
  <cp:lastModifiedBy>Sintef</cp:lastModifiedBy>
  <cp:revision>107</cp:revision>
  <dcterms:created xsi:type="dcterms:W3CDTF">2011-04-10T22:29:52Z</dcterms:created>
  <dcterms:modified xsi:type="dcterms:W3CDTF">2015-10-23T17:25:04Z</dcterms:modified>
</cp:coreProperties>
</file>