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896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600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1500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6242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3419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9422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418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4381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986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478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56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643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644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77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6704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181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161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F7BB2A8-22C7-4FA5-90FD-BC9350A5E96D}" type="datetimeFigureOut">
              <a:rPr lang="uk-UA" smtClean="0"/>
              <a:t>19.12.2022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6343117-E92D-4515-B29B-B59235D32D7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78162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Цікаві факти про новий рік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91200" y="4910667"/>
            <a:ext cx="6400800" cy="1947333"/>
          </a:xfrm>
        </p:spPr>
        <p:txBody>
          <a:bodyPr/>
          <a:lstStyle/>
          <a:p>
            <a:r>
              <a:rPr lang="uk-UA" dirty="0" smtClean="0"/>
              <a:t>Ви точно їх не знали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5207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0233" y="5950756"/>
            <a:ext cx="5161767" cy="907244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коли випадає перший сніг.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3541690" cy="1249251"/>
          </a:xfrm>
        </p:spPr>
        <p:txBody>
          <a:bodyPr/>
          <a:lstStyle/>
          <a:p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ескімоси</a:t>
            </a:r>
            <a:r>
              <a:rPr lang="ru-RU" dirty="0"/>
              <a:t> </a:t>
            </a:r>
            <a:r>
              <a:rPr lang="ru-RU" dirty="0" err="1"/>
              <a:t>відзначають</a:t>
            </a:r>
            <a:r>
              <a:rPr lang="ru-RU" dirty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,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916" y="0"/>
            <a:ext cx="3336084" cy="22457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9121"/>
            <a:ext cx="3065172" cy="2298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737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6914323" cy="1052848"/>
          </a:xfrm>
        </p:spPr>
        <p:txBody>
          <a:bodyPr/>
          <a:lstStyle/>
          <a:p>
            <a:r>
              <a:rPr lang="ru-RU" dirty="0" err="1"/>
              <a:t>Австралійський</a:t>
            </a:r>
            <a:r>
              <a:rPr lang="ru-RU" dirty="0"/>
              <a:t> Санта Клаус – в </a:t>
            </a:r>
            <a:r>
              <a:rPr lang="ru-RU" dirty="0" err="1"/>
              <a:t>новорічну</a:t>
            </a:r>
            <a:r>
              <a:rPr lang="ru-RU" dirty="0"/>
              <a:t> спеку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з'являється</a:t>
            </a:r>
            <a:r>
              <a:rPr lang="ru-RU" dirty="0"/>
              <a:t> на людях у </a:t>
            </a:r>
            <a:r>
              <a:rPr lang="ru-RU" dirty="0" err="1"/>
              <a:t>парадних</a:t>
            </a:r>
            <a:r>
              <a:rPr lang="ru-RU" dirty="0"/>
              <a:t> плавках, а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оленів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водний</a:t>
            </a:r>
            <a:r>
              <a:rPr lang="ru-RU" dirty="0"/>
              <a:t> мотоцикл.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0" y="3914775"/>
            <a:ext cx="523875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243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03930" y="737317"/>
            <a:ext cx="8534400" cy="3615267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Дякую за УВАГУ!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142215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48</Words>
  <Application>Microsoft Office PowerPoint</Application>
  <PresentationFormat>Широкоэкранный</PresentationFormat>
  <Paragraphs>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Сектор</vt:lpstr>
      <vt:lpstr>Цікаві факти про новий рік</vt:lpstr>
      <vt:lpstr>коли випадає перший сніг.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Цікаві факти про новий рік</dc:title>
  <dc:creator>Danja</dc:creator>
  <cp:lastModifiedBy>Danja</cp:lastModifiedBy>
  <cp:revision>2</cp:revision>
  <dcterms:created xsi:type="dcterms:W3CDTF">2022-12-19T21:27:14Z</dcterms:created>
  <dcterms:modified xsi:type="dcterms:W3CDTF">2022-12-19T21:42:28Z</dcterms:modified>
</cp:coreProperties>
</file>