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52" d="100"/>
          <a:sy n="52" d="100"/>
        </p:scale>
        <p:origin x="-1422" y="1073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5EE0C02-313B-4493-937E-744469E1E2C2}" type="datetimeFigureOut">
              <a:rPr lang="ru-RU" smtClean="0"/>
              <a:t>16.10.2014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C90CCC0-A923-40F0-8842-107FCEEEFC5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5EE0C02-313B-4493-937E-744469E1E2C2}" type="datetimeFigureOut">
              <a:rPr lang="ru-RU" smtClean="0"/>
              <a:t>16.10.2014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C90CCC0-A923-40F0-8842-107FCEEEFC5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5EE0C02-313B-4493-937E-744469E1E2C2}" type="datetimeFigureOut">
              <a:rPr lang="ru-RU" smtClean="0"/>
              <a:t>16.10.2014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C90CCC0-A923-40F0-8842-107FCEEEFC5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5EE0C02-313B-4493-937E-744469E1E2C2}" type="datetimeFigureOut">
              <a:rPr lang="ru-RU" smtClean="0"/>
              <a:t>16.10.2014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C90CCC0-A923-40F0-8842-107FCEEEFC5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5EE0C02-313B-4493-937E-744469E1E2C2}" type="datetimeFigureOut">
              <a:rPr lang="ru-RU" smtClean="0"/>
              <a:t>16.10.2014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C90CCC0-A923-40F0-8842-107FCEEEFC5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5EE0C02-313B-4493-937E-744469E1E2C2}" type="datetimeFigureOut">
              <a:rPr lang="ru-RU" smtClean="0"/>
              <a:t>16.10.2014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C90CCC0-A923-40F0-8842-107FCEEEFC5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5EE0C02-313B-4493-937E-744469E1E2C2}" type="datetimeFigureOut">
              <a:rPr lang="ru-RU" smtClean="0"/>
              <a:t>16.10.2014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C90CCC0-A923-40F0-8842-107FCEEEFC5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5EE0C02-313B-4493-937E-744469E1E2C2}" type="datetimeFigureOut">
              <a:rPr lang="ru-RU" smtClean="0"/>
              <a:t>16.10.2014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C90CCC0-A923-40F0-8842-107FCEEEFC5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5EE0C02-313B-4493-937E-744469E1E2C2}" type="datetimeFigureOut">
              <a:rPr lang="ru-RU" smtClean="0"/>
              <a:t>16.10.2014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C90CCC0-A923-40F0-8842-107FCEEEFC5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5EE0C02-313B-4493-937E-744469E1E2C2}" type="datetimeFigureOut">
              <a:rPr lang="ru-RU" smtClean="0"/>
              <a:t>16.10.2014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C90CCC0-A923-40F0-8842-107FCEEEFC5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5EE0C02-313B-4493-937E-744469E1E2C2}" type="datetimeFigureOut">
              <a:rPr lang="ru-RU" smtClean="0"/>
              <a:t>16.10.2014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C90CCC0-A923-40F0-8842-107FCEEEFC5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EE0C02-313B-4493-937E-744469E1E2C2}" type="datetimeFigureOut">
              <a:rPr lang="ru-RU" smtClean="0"/>
              <a:t>16.10.2014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90CCC0-A923-40F0-8842-107FCEEEFC5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hostagemars.mybb.ru/click.php?http://www.jpl.nasa.gov/news/news.php?release=2010-072" TargetMode="External"/><Relationship Id="rId13" Type="http://schemas.openxmlformats.org/officeDocument/2006/relationships/hyperlink" Target="http://hostagemars.mybb.ru/click.php?http://cosmosfera.ru/index.php?categoryid=9&amp;p2_articleid=887" TargetMode="External"/><Relationship Id="rId3" Type="http://schemas.openxmlformats.org/officeDocument/2006/relationships/hyperlink" Target="http://hostagemars.mybb.ru/profile.php?id=2" TargetMode="External"/><Relationship Id="rId7" Type="http://schemas.openxmlformats.org/officeDocument/2006/relationships/hyperlink" Target="http://hostagemars.mybb.ru/click.php?http://zaqw.ru/kosmos/dalnij-kosmos/410-novaya-versiya-uchenykh-o-nalichii-na-marse-vody" TargetMode="External"/><Relationship Id="rId12" Type="http://schemas.openxmlformats.org/officeDocument/2006/relationships/hyperlink" Target="http://hostagemars.mybb.ru/click.php?http://ess.uci.edu/people/jmougino" TargetMode="External"/><Relationship Id="rId2" Type="http://schemas.openxmlformats.org/officeDocument/2006/relationships/hyperlink" Target="http://hostagemars.mybb.ru/viewtopic.php?id=21" TargetMode="External"/><Relationship Id="rId1" Type="http://schemas.openxmlformats.org/officeDocument/2006/relationships/slideLayout" Target="../slideLayouts/slideLayout1.xml"/><Relationship Id="rId6" Type="http://schemas.openxmlformats.org/officeDocument/2006/relationships/hyperlink" Target="http://hostagemars.mybb.ru/click.php?http://zaqw.ru/kosmos/dalnij-kosmos/462-na-marse-obnaruzheny-sledy-gruntovykh-vod" TargetMode="External"/><Relationship Id="rId11" Type="http://schemas.openxmlformats.org/officeDocument/2006/relationships/hyperlink" Target="http://hostagemars.mybb.ru/click.php?http://planeta.moy.su/" TargetMode="External"/><Relationship Id="rId5" Type="http://schemas.openxmlformats.org/officeDocument/2006/relationships/hyperlink" Target="http://hostagemars.mybb.ru/click.php?http://zaqw.ru/kosmos/dalnij-kosmos/762-curiosity-obnaruzhil-oazisy-na-marse" TargetMode="External"/><Relationship Id="rId10" Type="http://schemas.openxmlformats.org/officeDocument/2006/relationships/hyperlink" Target="http://hostagemars.mybb.ru/click.php?http://www.membrana.ru/particle/15984" TargetMode="External"/><Relationship Id="rId4" Type="http://schemas.openxmlformats.org/officeDocument/2006/relationships/hyperlink" Target="http://hostagemars.mybb.ru/click.php?http://zaqw.ru/kosmos/dalnij-kosmos/800-curiosity-obnaruzhil-skrytyj-vodnyj-resurs-krasnoj-planety" TargetMode="External"/><Relationship Id="rId9" Type="http://schemas.openxmlformats.org/officeDocument/2006/relationships/hyperlink" Target="http://hostagemars.mybb.ru/click.php?http://thebester.ru/blog/space/18995.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Марс  </a:t>
            </a:r>
            <a:r>
              <a:rPr lang="ru-RU" dirty="0"/>
              <a:t>МАРС, планета, среднее расстояние от Солнца 228 млн. км, период обращения 687 суток, период вращения 24,5 ч, средний диаметр 6780 км, масса 6,4*1023 кг; 2 естественных спутника — Фобос и </a:t>
            </a:r>
            <a:r>
              <a:rPr lang="ru-RU" dirty="0" err="1"/>
              <a:t>Деймос</a:t>
            </a:r>
            <a:r>
              <a:rPr lang="ru-RU" dirty="0"/>
              <a:t>. Состав атмосферы: СО2 (95%), N2 (2,5%), </a:t>
            </a:r>
            <a:r>
              <a:rPr lang="ru-RU" dirty="0" err="1"/>
              <a:t>Ar</a:t>
            </a:r>
            <a:r>
              <a:rPr lang="ru-RU" dirty="0"/>
              <a:t>(1,5-2%), СО(0,06%), Н2О (до 0,1%); давление на поверхности 5-7 гПа. Участки поверхности Марса, покрытые кратерами, похожи на лунный материк. Значительный научный материал о Марсе получен с помощью космических аппаратов «Маринер», «Марс», «Спирит», «</a:t>
            </a:r>
            <a:r>
              <a:rPr lang="ru-RU" dirty="0" err="1"/>
              <a:t>Оппортьюнити</a:t>
            </a:r>
            <a:r>
              <a:rPr lang="ru-RU" dirty="0"/>
              <a:t>».</a:t>
            </a:r>
            <a:br>
              <a:rPr lang="ru-RU" dirty="0"/>
            </a:br>
            <a:r>
              <a:rPr lang="ru-RU" dirty="0"/>
              <a:t/>
            </a:r>
            <a:br>
              <a:rPr lang="ru-RU" dirty="0"/>
            </a:br>
            <a:r>
              <a:rPr lang="ru-RU" i="1" dirty="0"/>
              <a:t>Марс, четвертая от Солнца большая планета Солнечной системы.</a:t>
            </a:r>
            <a:r>
              <a:rPr lang="ru-RU" dirty="0"/>
              <a:t/>
            </a:r>
            <a:br>
              <a:rPr lang="ru-RU" dirty="0"/>
            </a:br>
            <a:r>
              <a:rPr lang="ru-RU" dirty="0"/>
              <a:t/>
            </a:r>
            <a:br>
              <a:rPr lang="ru-RU" dirty="0"/>
            </a:br>
            <a:r>
              <a:rPr lang="ru-RU" i="1" dirty="0"/>
              <a:t>Сравнение размеров Земли (средний радиус 6371 км) и Марса (средний радиус 3386,2 км)</a:t>
            </a:r>
            <a:r>
              <a:rPr lang="ru-RU" dirty="0"/>
              <a:t/>
            </a:r>
            <a:br>
              <a:rPr lang="ru-RU" dirty="0"/>
            </a:br>
            <a:r>
              <a:rPr lang="ru-RU" dirty="0"/>
              <a:t>большая бланковая карта Марса</a:t>
            </a:r>
            <a:br>
              <a:rPr lang="ru-RU" dirty="0"/>
            </a:br>
            <a:r>
              <a:rPr lang="ru-RU" u="sng" dirty="0"/>
              <a:t>    Движение, размеры, масса</a:t>
            </a:r>
            <a:r>
              <a:rPr lang="ru-RU" dirty="0"/>
              <a:t/>
            </a:r>
            <a:br>
              <a:rPr lang="ru-RU" dirty="0"/>
            </a:br>
            <a:r>
              <a:rPr lang="ru-RU" dirty="0"/>
              <a:t>    Марс движется вокруг Солнца по эллиптической орбите с эксцентриситетом 0,0934. Плоскость орбиты наклонена к плоскости эклиптики под небольшим углом (1° 51'). Среднее расстояние от Солнца равно 227,99 млн. км (1,524 а. е.). Минимальное расстояние от Солнца примерно 207, максимальное — 249 млн. км; из-за этого различия количество поступающей от Солнца энергии варьируется на 20-30%.</a:t>
            </a:r>
            <a:br>
              <a:rPr lang="ru-RU" dirty="0"/>
            </a:br>
            <a:r>
              <a:rPr lang="ru-RU" dirty="0"/>
              <a:t>    Поскольку наклон экватора к плоскости орбиты значителен (25,2 градуса), на планете существуют заметные сезонные изменения. Период обращения Марса вокруг Солнца почти вдвое больше земного года (686,98 земных суток). Средняя скорость орбитального движения составляет 24,13 км/с. Период суточного обращения Марса вокруг своей оси почти такой же, как у Земли (24 ч 37 мин 22,58 с). Экваториальный радиус планеты равен 3394 км, полярный — 3376,4 км. Уровень поверхности в южном полушарии в среднем на 3-4 км выше, чем в северном.</a:t>
            </a:r>
            <a:br>
              <a:rPr lang="ru-RU" dirty="0"/>
            </a:br>
            <a:r>
              <a:rPr lang="ru-RU" dirty="0"/>
              <a:t>    Масса Марса составляет 6,44 10 в 23 степени кг, то есть 0,108 массы Земли. Средняя плотность 3,95 г/см3. Ускорение свободного падения на экваторе 3,76 м/с2.Марс находится на минимальном расстоянии от Земли во время противостояний, происходящих с интервалами в 779,94 земных суток. Однако раз в 15-17 лет происходит так называемое великое противостояние, когда эти две планеты сближаются примерно на 56 млн. км; последнее такое сближение имело место в 1988. Во время великих противостояний Марс выглядит самой яркой звездой на полуночном небе (—2,7 звездной величины), оранжево-красного цвета, вследствие чего его стали считать атрибутом бога войны (отсюда название планеты).Качественно новый уровень исследований Марса начался в 1965, когда для этих целей стали использоваться космические аппараты, которые вначале облетали планету, а затем (с 1971) и опускались на ее поверхность.</a:t>
            </a:r>
            <a:br>
              <a:rPr lang="ru-RU" dirty="0"/>
            </a:br>
            <a:r>
              <a:rPr lang="ru-RU" u="sng" dirty="0"/>
              <a:t>    Рельеф поверхности</a:t>
            </a:r>
            <a:r>
              <a:rPr lang="ru-RU" dirty="0"/>
              <a:t/>
            </a:r>
            <a:br>
              <a:rPr lang="ru-RU" dirty="0"/>
            </a:br>
            <a:r>
              <a:rPr lang="ru-RU" dirty="0"/>
              <a:t>    Телескопические исследования Марса обнаружили такие особенности, как сезонные изменения его поверхности. Это прежде всего относится к «белым полярным шапкам», которые с наступлением осени начинают увеличиваться (в соответствующем полушарии), а весной довольно заметно «таять», причем от полюсов распространяются «волны потепления». Высказывалось предположение, что эти волны связаны с распространением растительности по поверхности Марса, однако более поздние данные заставили отказаться от этой гипотезы.</a:t>
            </a:r>
            <a:br>
              <a:rPr lang="ru-RU" dirty="0"/>
            </a:br>
            <a:r>
              <a:rPr lang="ru-RU" dirty="0"/>
              <a:t>    Значительная часть поверхности Марса представляет собой более светлые участки («материки»), которые имеют красновато-оранжевую окраску; 25% поверхности — более темные «моря» серо-зеленого цвета, уровень которых ниже, чем «материков». Перепады высот весьма значительны и составляют в экваториальной области примерно 14-16 км, но имеются и вершины, вздымающиеся значительно выше, например, </a:t>
            </a:r>
            <a:r>
              <a:rPr lang="ru-RU" dirty="0" err="1"/>
              <a:t>Арсия</a:t>
            </a:r>
            <a:r>
              <a:rPr lang="ru-RU" dirty="0"/>
              <a:t> (27 км) и Олимп (26 км) в возвышенной области </a:t>
            </a:r>
            <a:r>
              <a:rPr lang="ru-RU" dirty="0" err="1"/>
              <a:t>Тараис</a:t>
            </a:r>
            <a:r>
              <a:rPr lang="ru-RU" dirty="0"/>
              <a:t> в северном полушарии.</a:t>
            </a:r>
            <a:br>
              <a:rPr lang="ru-RU" dirty="0"/>
            </a:br>
            <a:r>
              <a:rPr lang="ru-RU" dirty="0"/>
              <a:t>    Наблюдения Марса со спутников обнаруживают отчетливые следы вулканизма и тектонической деятельности — разломы, ущелья с ветвящимися каньонами, некоторые из них имеют сотни километров в длину, десятки — в ширину и несколько километров в глубину. Обширнейший из разломов — «Долина Маринера» — вблизи экватора протянулся на 4000 км при ширине до 120 км и глубине в 4-5 </a:t>
            </a:r>
            <a:r>
              <a:rPr lang="ru-RU" dirty="0" err="1"/>
              <a:t>км.Ударные</a:t>
            </a:r>
            <a:r>
              <a:rPr lang="ru-RU" dirty="0"/>
              <a:t> кратеры на Марсе мельче, чем на Луне и Меркурии, но глубже, чем на Венере. Однако вулканические кратеры достигают огромных размеров. Крупнейшие из них — </a:t>
            </a:r>
            <a:r>
              <a:rPr lang="ru-RU" dirty="0" err="1"/>
              <a:t>Арсия</a:t>
            </a:r>
            <a:r>
              <a:rPr lang="ru-RU" dirty="0"/>
              <a:t>, </a:t>
            </a:r>
            <a:r>
              <a:rPr lang="ru-RU" dirty="0" err="1"/>
              <a:t>Акреус</a:t>
            </a:r>
            <a:r>
              <a:rPr lang="ru-RU" dirty="0"/>
              <a:t>, </a:t>
            </a:r>
            <a:r>
              <a:rPr lang="ru-RU" dirty="0" err="1"/>
              <a:t>Павонис</a:t>
            </a:r>
            <a:r>
              <a:rPr lang="ru-RU" dirty="0"/>
              <a:t> и Олимп — достигают 500-600 км в основании и более двух десятков километров по высоте. Диаметр кратера у </a:t>
            </a:r>
            <a:r>
              <a:rPr lang="ru-RU" dirty="0" err="1"/>
              <a:t>Арсии</a:t>
            </a:r>
            <a:r>
              <a:rPr lang="ru-RU" dirty="0"/>
              <a:t> — 100, а у Олимпа — 60 км (для сравнения — у величайшего на Земле вулкана </a:t>
            </a:r>
            <a:r>
              <a:rPr lang="ru-RU" dirty="0" err="1"/>
              <a:t>Мауна-Лоа</a:t>
            </a:r>
            <a:r>
              <a:rPr lang="ru-RU" dirty="0"/>
              <a:t> на Гавайских островах диаметр кратера 6,5 км). Исследователи пришли к выводу, что вулканы были действующими еще сравнительно недавно, а именно: несколько сотен миллионов лет назад.</a:t>
            </a:r>
            <a:br>
              <a:rPr lang="ru-RU" dirty="0"/>
            </a:br>
            <a:r>
              <a:rPr lang="ru-RU" dirty="0"/>
              <a:t>    Надежда людей обрести «братьев по разуму» </a:t>
            </a:r>
            <a:r>
              <a:rPr lang="ru-RU" dirty="0" err="1"/>
              <a:t>воспряла</a:t>
            </a:r>
            <a:r>
              <a:rPr lang="ru-RU" dirty="0"/>
              <a:t> с новой силой после того, как А. </a:t>
            </a:r>
            <a:r>
              <a:rPr lang="ru-RU" dirty="0" err="1"/>
              <a:t>Секки</a:t>
            </a:r>
            <a:r>
              <a:rPr lang="ru-RU" dirty="0"/>
              <a:t> в 1859 и, особенно, Д. </a:t>
            </a:r>
            <a:r>
              <a:rPr lang="ru-RU" dirty="0" err="1"/>
              <a:t>Скипарелли</a:t>
            </a:r>
            <a:r>
              <a:rPr lang="ru-RU" dirty="0"/>
              <a:t> в 1887 (год великого противостояния) выдвинули сенсационную гипотезу, что Марс покрыт сетью рукотворных каналов, периодически наполняющихся водой. Появление более мощных телескопов, а затем и космических аппаратов не подтвердило этой гипотезы. Поверхность Марса представляется безводной и безжизненной пустыней, над которой свирепствуют бури, вздымающие песок и пыль на высоту до десятков километров. Во время этих бурь скорость ветра достигает сотни метров в секунду. В частности, с переносами песка и пыли связывают сейчас те «волны потепления», о которых упоминалось выше.</a:t>
            </a:r>
            <a:br>
              <a:rPr lang="ru-RU" dirty="0"/>
            </a:br>
            <a:r>
              <a:rPr lang="ru-RU" u="sng" dirty="0"/>
              <a:t>    Атмосфера и вода на Марсе</a:t>
            </a:r>
            <a:r>
              <a:rPr lang="ru-RU" dirty="0"/>
              <a:t/>
            </a:r>
            <a:br>
              <a:rPr lang="ru-RU" dirty="0"/>
            </a:br>
            <a:r>
              <a:rPr lang="ru-RU" dirty="0"/>
              <a:t>    Атмосфера на Марсе разрежена (давление порядка сотых и даже тысячных долей атмосферы), и состоит, в основном, из углекислого газа (около 95%) и малых добавок азота (около 3%), аргона (примерно 1,5%) и кислорода (0,15%). Концентрация водяного пара невелика, и она существенно меняется в зависимости от сезона. Существование воды на Марсе — один из главных вопросов в изучении этой планеты. В 2004 </a:t>
            </a:r>
            <a:r>
              <a:rPr lang="ru-RU" dirty="0" err="1"/>
              <a:t>марсоходы</a:t>
            </a:r>
            <a:r>
              <a:rPr lang="ru-RU" dirty="0"/>
              <a:t> «Спирит» и «</a:t>
            </a:r>
            <a:r>
              <a:rPr lang="ru-RU" dirty="0" err="1"/>
              <a:t>Оппортьюнити</a:t>
            </a:r>
            <a:r>
              <a:rPr lang="ru-RU" dirty="0"/>
              <a:t>» показали наличие воды в пробах марсианского грунта.</a:t>
            </a:r>
            <a:br>
              <a:rPr lang="ru-RU" dirty="0"/>
            </a:br>
            <a:r>
              <a:rPr lang="ru-RU" dirty="0"/>
              <a:t>    Есть все основания полагать, что воды на Марсе немало. На такую мысль наводят длинные ветвящиеся системы долин протяженностью в сотни километров, весьма похожие на высохшие русла земных рек, причем перепады высот отвечают направлению течений. Некоторые особенности рельефа явно напоминают выглаженные ледниками участки. Судя по хорошей сохранности этих форм, не успевших ни разрушиться, ни покрыться последующими наслоениями, они имеют относительно недавнее происхождение (в пределах последнего миллиарда лет). Где же теперь марсианская вода? Высказываются предположения, что вода существует и сейчас в виде мерзлоты. При весьма низких температурах на поверхности Марса (в среднем </a:t>
            </a:r>
            <a:r>
              <a:rPr lang="ru-RU" dirty="0" err="1"/>
              <a:t>ок</a:t>
            </a:r>
            <a:r>
              <a:rPr lang="ru-RU" dirty="0"/>
              <a:t>. 220 К в средних широтах и лишь 150 К в полярных областях) на любой открытой поверхности воды быстро образуется толстая корка льда, которая, к тому же, через короткое время заносится пылью и песком. Не исключено, что благодаря низкой </a:t>
            </a:r>
            <a:r>
              <a:rPr lang="ru-RU" dirty="0" err="1"/>
              <a:t>теплопроводимости</a:t>
            </a:r>
            <a:r>
              <a:rPr lang="ru-RU" dirty="0"/>
              <a:t> льда под его толщей местами может оставаться и жидкая вода и, в частности, подледные потоки воды продолжают и теперь углублять русла некоторых рек.</a:t>
            </a:r>
            <a:br>
              <a:rPr lang="ru-RU" dirty="0"/>
            </a:br>
            <a:r>
              <a:rPr lang="ru-RU" u="sng" dirty="0"/>
              <a:t>    Состав и внутреннее строение</a:t>
            </a:r>
            <a:r>
              <a:rPr lang="ru-RU" dirty="0"/>
              <a:t/>
            </a:r>
            <a:br>
              <a:rPr lang="ru-RU" dirty="0"/>
            </a:br>
            <a:r>
              <a:rPr lang="ru-RU" dirty="0"/>
              <a:t>    Химический состав Марса типичен для планет Земной группы, хотя, конечно, существуют и специфические отличия. Здесь также происходило раннее перераспределение вещества под воздействием гравитации, на что указывают сохранившиеся следы первичной магматической деятельности. По-видимому, имеющее относительно низкую температуру (около 1300 К) и низкую плотность, ядро Марса богато железом и серой и невелико по размерам (его радиус порядка 800-1000 км), а масса — около одной десятой всей массы планеты. Формирование ядра, согласно современным теоретическим оценкам, продолжалось около миллиарда лет и совпало с периодом раннего вулканизма. Еще такой же по длительности период заняло частичное плавление мантийных силикатов, сопровождавшееся интенсивными вулканическими и тектоническими явлениями. Около 3 млрд. лет назад завершился и этот период, и хотя еще по крайней мере в течение миллиарда лет продолжались глобальные тектонические процессы (в частности, возникали огромные вулканы), уже началось постепенное охлаждение планеты, продолжающееся и поныне.</a:t>
            </a:r>
            <a:br>
              <a:rPr lang="ru-RU" dirty="0"/>
            </a:br>
            <a:r>
              <a:rPr lang="ru-RU" dirty="0"/>
              <a:t>    Мантия Марса обогащена сернистым железом, заметные количества которого обнаружены и в исследованных поверхностных породах, тогда как содержание металлического железа заметно меньше, чем на других планетах Земной группы. Толщина литосферы Марса — несколько сотен км, включая примерно 100 км ее коры.</a:t>
            </a:r>
            <a:br>
              <a:rPr lang="ru-RU" dirty="0"/>
            </a:br>
            <a:r>
              <a:rPr lang="ru-RU" u="sng" dirty="0"/>
              <a:t>    Спутники Марса</a:t>
            </a:r>
            <a:r>
              <a:rPr lang="ru-RU" dirty="0"/>
              <a:t/>
            </a:r>
            <a:br>
              <a:rPr lang="ru-RU" dirty="0"/>
            </a:br>
            <a:r>
              <a:rPr lang="ru-RU" dirty="0"/>
              <a:t>    Вокруг Марса обращаются два спутника: Фобос (Страх) и </a:t>
            </a:r>
            <a:r>
              <a:rPr lang="ru-RU" dirty="0" err="1"/>
              <a:t>Деймос</a:t>
            </a:r>
            <a:r>
              <a:rPr lang="ru-RU" dirty="0"/>
              <a:t> (Ужас). Первый из них движется вокруг Марса по орбите со средним радиусом 9350 км за 7 ч 39 мин, то есть обгоняет планету в ее суточном вращении. </a:t>
            </a:r>
            <a:r>
              <a:rPr lang="ru-RU" dirty="0" err="1"/>
              <a:t>Деймос</a:t>
            </a:r>
            <a:r>
              <a:rPr lang="ru-RU" dirty="0"/>
              <a:t> облетает Марс по орбите с радиусом 23500 км за 30 ч 17 мин. Оба спутника имеют неправильную форму и </a:t>
            </a:r>
            <a:r>
              <a:rPr lang="ru-RU" dirty="0" err="1"/>
              <a:t>вcегда</a:t>
            </a:r>
            <a:r>
              <a:rPr lang="ru-RU" dirty="0"/>
              <a:t> обращены к Марсу одной и той же стороной. Их максимальные размеры: 26 км в длину и 21 км в ширину у Фобоса и, соответственно, 13 и 12 км — у </a:t>
            </a:r>
            <a:r>
              <a:rPr lang="ru-RU" dirty="0" err="1"/>
              <a:t>Деймоса</a:t>
            </a:r>
            <a:r>
              <a:rPr lang="ru-RU" dirty="0"/>
              <a:t>. Гравитационные поля спутников настолько слабые, что атмосферы они не имеют. На поверхности обнаружены метеоритные кратеры. На Фобосе крупнейший кратер </a:t>
            </a:r>
            <a:r>
              <a:rPr lang="ru-RU" dirty="0" err="1"/>
              <a:t>Стикни</a:t>
            </a:r>
            <a:r>
              <a:rPr lang="ru-RU" dirty="0"/>
              <a:t> имеет диаметр 10 км.</a:t>
            </a:r>
            <a:br>
              <a:rPr lang="ru-RU" dirty="0"/>
            </a:br>
            <a:r>
              <a:rPr lang="ru-RU" dirty="0" err="1"/>
              <a:t>Деймос</a:t>
            </a:r>
            <a:r>
              <a:rPr lang="ru-RU" dirty="0"/>
              <a:t/>
            </a:r>
            <a:br>
              <a:rPr lang="ru-RU" dirty="0"/>
            </a:br>
            <a:r>
              <a:rPr lang="ru-RU" dirty="0"/>
              <a:t>Фобос</a:t>
            </a:r>
            <a:br>
              <a:rPr lang="ru-RU" dirty="0"/>
            </a:br>
            <a:r>
              <a:rPr lang="ru-RU" dirty="0"/>
              <a:t>Вид на Фобос и </a:t>
            </a:r>
            <a:r>
              <a:rPr lang="ru-RU" dirty="0" err="1"/>
              <a:t>Деймос</a:t>
            </a:r>
            <a:r>
              <a:rPr lang="ru-RU" dirty="0"/>
              <a:t> с поверхности Марса (ночью)</a:t>
            </a:r>
            <a:br>
              <a:rPr lang="ru-RU" dirty="0"/>
            </a:br>
            <a:r>
              <a:rPr lang="ru-RU" dirty="0"/>
              <a:t>0</a:t>
            </a:r>
            <a:br>
              <a:rPr lang="ru-RU" dirty="0"/>
            </a:br>
            <a:r>
              <a:rPr lang="ru-RU" dirty="0"/>
              <a:t>2</a:t>
            </a:r>
            <a:r>
              <a:rPr lang="ru-RU" b="1" u="sng" dirty="0">
                <a:hlinkClick r:id="rId2"/>
              </a:rPr>
              <a:t>2014-08-01 19:54:50</a:t>
            </a:r>
            <a:r>
              <a:rPr lang="ru-RU" b="1" dirty="0"/>
              <a:t/>
            </a:r>
            <a:br>
              <a:rPr lang="ru-RU" b="1" dirty="0"/>
            </a:br>
            <a:r>
              <a:rPr lang="ru-RU" b="1" u="sng" dirty="0">
                <a:hlinkClick r:id="rId3"/>
              </a:rPr>
              <a:t>Марс</a:t>
            </a:r>
            <a:r>
              <a:rPr lang="ru-RU" b="1" dirty="0"/>
              <a:t/>
            </a:r>
            <a:br>
              <a:rPr lang="ru-RU" b="1" dirty="0"/>
            </a:br>
            <a:r>
              <a:rPr lang="ru-RU" b="1" dirty="0"/>
              <a:t>Администратор</a:t>
            </a:r>
            <a:br>
              <a:rPr lang="ru-RU" b="1" dirty="0"/>
            </a:br>
            <a:r>
              <a:rPr lang="ru-RU" b="1" dirty="0"/>
              <a:t>ВОДА НА МАРСЕ</a:t>
            </a:r>
            <a:r>
              <a:rPr lang="ru-RU" dirty="0"/>
              <a:t/>
            </a:r>
            <a:br>
              <a:rPr lang="ru-RU" dirty="0"/>
            </a:br>
            <a:r>
              <a:rPr lang="ru-RU" b="1" dirty="0" err="1"/>
              <a:t>Curiosity</a:t>
            </a:r>
            <a:r>
              <a:rPr lang="ru-RU" b="1" dirty="0"/>
              <a:t> обнаружил скрытый водный ресурс Красной планеты</a:t>
            </a:r>
            <a:r>
              <a:rPr lang="ru-RU" dirty="0"/>
              <a:t/>
            </a:r>
            <a:br>
              <a:rPr lang="ru-RU" dirty="0"/>
            </a:br>
            <a:r>
              <a:rPr lang="ru-RU" u="sng" dirty="0">
                <a:hlinkClick r:id="rId4"/>
              </a:rPr>
              <a:t>http://zaqw.ru/kosmos/dalnij-kosmos/800 … </a:t>
            </a:r>
            <a:r>
              <a:rPr lang="ru-RU" u="sng" dirty="0" err="1">
                <a:hlinkClick r:id="rId4"/>
              </a:rPr>
              <a:t>oj-planety</a:t>
            </a:r>
            <a:r>
              <a:rPr lang="ru-RU" dirty="0"/>
              <a:t/>
            </a:r>
            <a:br>
              <a:rPr lang="ru-RU" dirty="0"/>
            </a:br>
            <a:r>
              <a:rPr lang="ru-RU" dirty="0"/>
              <a:t>К неожиданно приятным результатам исследований пришли специалисты НАСА в ходе изучения марсианской породы. Оказывается, в одном кубическом метре грунта Красной планеты может содержаться до 1 литра воды!</a:t>
            </a:r>
            <a:br>
              <a:rPr lang="ru-RU" dirty="0"/>
            </a:br>
            <a:r>
              <a:rPr lang="ru-RU" dirty="0"/>
              <a:t>Столь впечатляющие выводы специалистам позволили сделать проводимые эксперименты с разогревом образца марсианского грунта небольших размеров, который был добыт посредством манипулятора </a:t>
            </a:r>
            <a:r>
              <a:rPr lang="ru-RU" dirty="0" err="1"/>
              <a:t>марсохода</a:t>
            </a:r>
            <a:r>
              <a:rPr lang="ru-RU" dirty="0"/>
              <a:t>, входящего в его оснащение. Когда температура разогрева достигла нескольких сот градусов, неожиданно было зафиксировано появление водяного пара. По мнению специалиста НАСА Лори Лешина, вся порода, по которой сейчас перемещается </a:t>
            </a:r>
            <a:r>
              <a:rPr lang="ru-RU" dirty="0" err="1"/>
              <a:t>Curiosity</a:t>
            </a:r>
            <a:r>
              <a:rPr lang="ru-RU" dirty="0"/>
              <a:t>, должна содержать до 2% воды. Этот скрытый водный ресурс легко добыть, необходимо лишь разогреть грунт, залежи которого на Марсе наблюдаются повсюду. Таким образом, воду на Красной планете можно извлекать практически из любого места ее поверхности. В настоящее время </a:t>
            </a:r>
            <a:r>
              <a:rPr lang="ru-RU" dirty="0" err="1"/>
              <a:t>Curiosity</a:t>
            </a:r>
            <a:r>
              <a:rPr lang="ru-RU" dirty="0"/>
              <a:t> перемещается в направлении горы </a:t>
            </a:r>
            <a:r>
              <a:rPr lang="ru-RU" dirty="0" err="1"/>
              <a:t>Шарп</a:t>
            </a:r>
            <a:r>
              <a:rPr lang="ru-RU" dirty="0"/>
              <a:t>, Достигнув ее подножия, </a:t>
            </a:r>
            <a:r>
              <a:rPr lang="ru-RU" dirty="0" err="1"/>
              <a:t>марсоход</a:t>
            </a:r>
            <a:r>
              <a:rPr lang="ru-RU" dirty="0"/>
              <a:t> продолжит свою исследовательскую миссию.</a:t>
            </a:r>
            <a:br>
              <a:rPr lang="ru-RU" dirty="0"/>
            </a:br>
            <a:r>
              <a:rPr lang="ru-RU" b="1" dirty="0" err="1"/>
              <a:t>Curiosity</a:t>
            </a:r>
            <a:r>
              <a:rPr lang="ru-RU" b="1" dirty="0"/>
              <a:t> обнаружил «оазисы» на Марсе</a:t>
            </a:r>
            <a:r>
              <a:rPr lang="ru-RU" dirty="0"/>
              <a:t/>
            </a:r>
            <a:br>
              <a:rPr lang="ru-RU" dirty="0"/>
            </a:br>
            <a:r>
              <a:rPr lang="ru-RU" u="sng" dirty="0">
                <a:hlinkClick r:id="rId5"/>
              </a:rPr>
              <a:t>http://zaqw.ru/kosmos/dalnij-kosmos/762 … </a:t>
            </a:r>
            <a:r>
              <a:rPr lang="ru-RU" u="sng" dirty="0" err="1">
                <a:hlinkClick r:id="rId5"/>
              </a:rPr>
              <a:t>y-na-marse</a:t>
            </a:r>
            <a:r>
              <a:rPr lang="ru-RU" dirty="0"/>
              <a:t/>
            </a:r>
            <a:br>
              <a:rPr lang="ru-RU" dirty="0"/>
            </a:br>
            <a:r>
              <a:rPr lang="ru-RU" dirty="0"/>
              <a:t>Расположенный на борту </a:t>
            </a:r>
            <a:r>
              <a:rPr lang="ru-RU" dirty="0" err="1"/>
              <a:t>марсохода</a:t>
            </a:r>
            <a:r>
              <a:rPr lang="ru-RU" dirty="0"/>
              <a:t> </a:t>
            </a:r>
            <a:r>
              <a:rPr lang="ru-RU" dirty="0" err="1"/>
              <a:t>Curiosity</a:t>
            </a:r>
            <a:r>
              <a:rPr lang="ru-RU" dirty="0"/>
              <a:t> российский прибор ДАН («Динамическое альбедо нейтронов») обнаружил на Марсе в кратере Гейла пятна, похожие на оазисы, с большим содержанием воды. Происхождение данных образований пока неизвестно.</a:t>
            </a:r>
            <a:br>
              <a:rPr lang="ru-RU" dirty="0"/>
            </a:br>
            <a:r>
              <a:rPr lang="ru-RU" dirty="0"/>
              <a:t>Принцип работы прибора ДАН, созданного в Институте космических исследований, основывается на облучении поверхности планеты нейтронами высоких энергий и посредством специального детектора определении наличия водорода и его производных – </a:t>
            </a:r>
            <a:r>
              <a:rPr lang="ru-RU" dirty="0" err="1"/>
              <a:t>гидратированных</a:t>
            </a:r>
            <a:r>
              <a:rPr lang="ru-RU" dirty="0"/>
              <a:t> минералов и воды. На конференции LPSC, проходившей в Хьюстоне, заместитель руководителя научного эксперимента ДАН М.Литвак, выступая с докладом, сообщил, что несколько сотен проведенных измерений поверхности грунта вдоль трассы движения </a:t>
            </a:r>
            <a:r>
              <a:rPr lang="ru-RU" dirty="0" err="1"/>
              <a:t>марсохода</a:t>
            </a:r>
            <a:r>
              <a:rPr lang="ru-RU" dirty="0"/>
              <a:t> с августа 2012 года показали, что доля воды в слое марсианской породы, толщина которой составляет 60 сантиметров (максимальная глубина «зрения» ДАН) варьируется от 1% до 4 %, а некоторые участки грунта вообще достаточно сильно увлажнены. Литвак отметил, что подключив определенную долю фантазии, их можно было бы назвать небольшими оазисами в бесконечной марсианской пустыне.</a:t>
            </a:r>
            <a:br>
              <a:rPr lang="ru-RU" dirty="0"/>
            </a:br>
            <a:r>
              <a:rPr lang="ru-RU" dirty="0"/>
              <a:t>По его словам, отдельные участки верхнего слоя реголита были достаточно сухими – с 1% воды, но под ними был увлажненный слой с содержанием воды до 3-4%. Подобное распределение подтверждает гипотезу, выдвинутую ранее российскими учеными, в соответствии с которой в процессе геологического времени жизни поверхности кратера вследствие испарений в атмосферу верхний слой грунта должен был потерять воду. Но в ходе обработки данных измерений участков второй группы результаты анализов оказались довольно неожиданными, не согласующимися с предыдущей моделью распределения влаги. Так, верхний слой здесь содержал относительно высокое количество влаги – до 3%, а под ним располагался слой сухого грунта. Такое «перевернутое» распределение воды пока остается загадкой, причины которой еще предстоит выяснить ученым.</a:t>
            </a:r>
            <a:br>
              <a:rPr lang="ru-RU" dirty="0"/>
            </a:br>
            <a:r>
              <a:rPr lang="ru-RU" b="1" dirty="0"/>
              <a:t>На Марсе обнаружены следы грунтовых вод.</a:t>
            </a:r>
            <a:r>
              <a:rPr lang="ru-RU" dirty="0"/>
              <a:t/>
            </a:r>
            <a:br>
              <a:rPr lang="ru-RU" dirty="0"/>
            </a:br>
            <a:r>
              <a:rPr lang="ru-RU" u="sng" dirty="0">
                <a:hlinkClick r:id="rId6"/>
              </a:rPr>
              <a:t>http://zaqw.ru/kosmos/dalnij-kosmos/462 … </a:t>
            </a:r>
            <a:r>
              <a:rPr lang="ru-RU" u="sng" dirty="0" err="1">
                <a:hlinkClick r:id="rId6"/>
              </a:rPr>
              <a:t>tovykh-vod</a:t>
            </a:r>
            <a:r>
              <a:rPr lang="ru-RU" dirty="0"/>
              <a:t/>
            </a:r>
            <a:br>
              <a:rPr lang="ru-RU" dirty="0"/>
            </a:br>
            <a:r>
              <a:rPr lang="ru-RU" dirty="0"/>
              <a:t>Проанализировав полученные данные спектрометра, установленного на борту </a:t>
            </a:r>
            <a:r>
              <a:rPr lang="ru-RU" dirty="0" err="1"/>
              <a:t>Mars</a:t>
            </a:r>
            <a:r>
              <a:rPr lang="ru-RU" dirty="0"/>
              <a:t> </a:t>
            </a:r>
            <a:r>
              <a:rPr lang="ru-RU" dirty="0" err="1"/>
              <a:t>Reconnaissance</a:t>
            </a:r>
            <a:r>
              <a:rPr lang="ru-RU" dirty="0"/>
              <a:t> </a:t>
            </a:r>
            <a:r>
              <a:rPr lang="ru-RU" dirty="0" err="1"/>
              <a:t>Orbite</a:t>
            </a:r>
            <a:r>
              <a:rPr lang="ru-RU" dirty="0"/>
              <a:t>, ученые пришли к выводу, что есть все предпосылки того, что на Марсе могла существовать грунтовая вода. Исследовательский аппарат в процессе изучения глубокого кратера </a:t>
            </a:r>
            <a:r>
              <a:rPr lang="ru-RU" dirty="0" err="1"/>
              <a:t>Маклафлина</a:t>
            </a:r>
            <a:r>
              <a:rPr lang="ru-RU" dirty="0"/>
              <a:t>, диаметр которого составляет 92 километра, а глубина – 2,2 километра, выявил, что слои марсианского грунта, расположенные у дна кратера, содержат глинистые минералы и карбонаты, которые обычно образуются при наличии воды.</a:t>
            </a:r>
            <a:br>
              <a:rPr lang="ru-RU" dirty="0"/>
            </a:br>
            <a:r>
              <a:rPr lang="ru-RU" dirty="0"/>
              <a:t>На снимках спектрометра нет признаков больших впадавших в кратер </a:t>
            </a:r>
            <a:r>
              <a:rPr lang="ru-RU" dirty="0" err="1"/>
              <a:t>Маклафлина</a:t>
            </a:r>
            <a:r>
              <a:rPr lang="ru-RU" dirty="0"/>
              <a:t> каналов, но заметны небольшие каналы, исходящие из стенок кратера и заканчивающиеся у поверхности предполагаемого озера. Изучаемый Кратер </a:t>
            </a:r>
            <a:r>
              <a:rPr lang="ru-RU" dirty="0" err="1"/>
              <a:t>Маклафлина</a:t>
            </a:r>
            <a:r>
              <a:rPr lang="ru-RU" dirty="0"/>
              <a:t> расположен в регионе </a:t>
            </a:r>
            <a:r>
              <a:rPr lang="ru-RU" dirty="0" err="1"/>
              <a:t>Arabia</a:t>
            </a:r>
            <a:r>
              <a:rPr lang="ru-RU" dirty="0"/>
              <a:t> </a:t>
            </a:r>
            <a:r>
              <a:rPr lang="ru-RU" dirty="0" err="1"/>
              <a:t>Terra</a:t>
            </a:r>
            <a:r>
              <a:rPr lang="ru-RU" dirty="0"/>
              <a:t> возле подножия возвышенности, протяженность которой составляет несколько сотен километров. Как известно, на нашей планете питающиеся грунтовыми водами озера тоже находятся внизу возвышенностей. Снимки, полученные с Красной планеты, идентичны структуре расположения земных источников.</a:t>
            </a:r>
            <a:br>
              <a:rPr lang="ru-RU" dirty="0"/>
            </a:br>
            <a:r>
              <a:rPr lang="ru-RU" b="1" dirty="0"/>
              <a:t>Новая версия ученых о наличии на Марсе воды </a:t>
            </a:r>
            <a:r>
              <a:rPr lang="ru-RU" dirty="0"/>
              <a:t/>
            </a:r>
            <a:br>
              <a:rPr lang="ru-RU" dirty="0"/>
            </a:br>
            <a:r>
              <a:rPr lang="ru-RU" u="sng" dirty="0">
                <a:hlinkClick r:id="rId7"/>
              </a:rPr>
              <a:t>http://zaqw.ru/kosmos/dalnij-kosmos/410 … </a:t>
            </a:r>
            <a:r>
              <a:rPr lang="ru-RU" u="sng" dirty="0" err="1">
                <a:hlinkClick r:id="rId7"/>
              </a:rPr>
              <a:t>marse-vody</a:t>
            </a:r>
            <a:r>
              <a:rPr lang="ru-RU" dirty="0"/>
              <a:t/>
            </a:r>
            <a:br>
              <a:rPr lang="ru-RU" dirty="0"/>
            </a:br>
            <a:r>
              <a:rPr lang="ru-RU" dirty="0"/>
              <a:t/>
            </a:r>
            <a:br>
              <a:rPr lang="ru-RU" dirty="0"/>
            </a:br>
            <a:r>
              <a:rPr lang="ru-RU" dirty="0"/>
              <a:t/>
            </a:r>
            <a:br>
              <a:rPr lang="ru-RU" dirty="0"/>
            </a:br>
            <a:r>
              <a:rPr lang="ru-RU" dirty="0"/>
              <a:t>После проведенных исследований марсианских концевых участков канала </a:t>
            </a:r>
            <a:r>
              <a:rPr lang="ru-RU" dirty="0" err="1"/>
              <a:t>Hebrus</a:t>
            </a:r>
            <a:r>
              <a:rPr lang="ru-RU" dirty="0"/>
              <a:t> </a:t>
            </a:r>
            <a:r>
              <a:rPr lang="ru-RU" dirty="0" err="1"/>
              <a:t>Valles</a:t>
            </a:r>
            <a:r>
              <a:rPr lang="ru-RU" dirty="0"/>
              <a:t>, где прослеживаются глубокие ущелья, похожие на колодцы, международная команда ученых под руководством Института планетарных наук США пришла к выводу, что подобные образования являются доказательством наличия на планете около 2 миллиардов лет назад огромных объемов воды, которая со временем была поглощена крупными системами пещер.</a:t>
            </a:r>
            <a:br>
              <a:rPr lang="ru-RU" dirty="0"/>
            </a:br>
            <a:r>
              <a:rPr lang="ru-RU" dirty="0"/>
              <a:t>Как известно, в Солнечной системе самыми крупными являются марсианские каналы. По мнению ученых, в далеком прошлом они привели к появлению океанов, но что стало окончательной причиной возникновения и последующие изменения, в результате которых определилась конечная участь этого явления, на протяжении 40 лет остается загадкой. Длительный период возникновение каналов связывают с эрозией ледников, потоками песка и камней, наводнениями и потоками лавы. На данном этапе изучения планеты мнение ученых склоняется к версии появления марсианских каналов вследствие грязевого вулканизма, благодаря которому огромный объем газов способствовал образованию большого количества больших пещер.</a:t>
            </a:r>
            <a:br>
              <a:rPr lang="ru-RU" dirty="0"/>
            </a:br>
            <a:r>
              <a:rPr lang="ru-RU" dirty="0"/>
              <a:t>Пещеры были не прочные, потому что обычно их формирование происходило в рыхлой породе. Но, согласно расчетов, такие пещерные образования при температуре -65 градусов по Цельсию могут сохраняться в вечной мерзлоте длительное время. Данная температура поверхности Марса является типичной для исследуемых широт. Грунт, в котором образовывались пещеры, сравним по прочности с известняком. А еще большим доказательством наличия системы пещер на Марсе являются снимки с изображениями черных дыр провалов, куда и могла уйти вода.</a:t>
            </a:r>
            <a:br>
              <a:rPr lang="ru-RU" dirty="0"/>
            </a:br>
            <a:r>
              <a:rPr lang="ru-RU" dirty="0"/>
              <a:t>Подобные прогнозы вызывают повышенный интерес ученых, ведь в подземных хранилищах могли возникнуть благоприятные условия для возникновения жизни, а еще наличие воды на планете в далеком будущем могло бы стать замечательным фактором для наших потомков, освоивших Красную планету. Но в настоящее время загадка древних пещер остается под пристальным изучением ученых и является предметом дискуссий, еще предстоит определить размеры, возраст и условия внутри пещер. Процесс этот сейчас очень затруднителен, нет специальных роботов «спелеологов», и НАСА пока не планирует разработку подобных проектов. Поэтому вполне возможно, что и через десяток лет, изучив поверхность Марса досконально, тайна подземных пещер так и останется загадкой, которую предстоит разгадать нашим далеким потомкам.</a:t>
            </a:r>
            <a:br>
              <a:rPr lang="ru-RU" dirty="0"/>
            </a:br>
            <a:r>
              <a:rPr lang="ru-RU" b="1" dirty="0"/>
              <a:t>Радарные карты спрятанных под поверхностью льдов Марса</a:t>
            </a:r>
            <a:r>
              <a:rPr lang="ru-RU" dirty="0"/>
              <a:t/>
            </a:r>
            <a:br>
              <a:rPr lang="ru-RU" dirty="0"/>
            </a:br>
            <a:r>
              <a:rPr lang="ru-RU" u="sng" dirty="0">
                <a:hlinkClick r:id="rId8"/>
              </a:rPr>
              <a:t>http://www.jpl.nasa.gov/news/news.php?release=2010-072</a:t>
            </a:r>
            <a:r>
              <a:rPr lang="ru-RU" dirty="0"/>
              <a:t/>
            </a:r>
            <a:br>
              <a:rPr lang="ru-RU" dirty="0"/>
            </a:br>
            <a:r>
              <a:rPr lang="ru-RU" dirty="0"/>
              <a:t/>
            </a:r>
            <a:br>
              <a:rPr lang="ru-RU" dirty="0"/>
            </a:br>
            <a:r>
              <a:rPr lang="ru-RU" dirty="0"/>
              <a:t>Расширенные радарные исследования средних широт северного полушария Марса показали, что огромные массы водяного льда спрятаны под видимой поверхностью в виде толстых слоев, и, кроме того, они достаточно распространены под осадочными породами.</a:t>
            </a:r>
            <a:br>
              <a:rPr lang="ru-RU" dirty="0"/>
            </a:br>
            <a:r>
              <a:rPr lang="ru-RU" dirty="0"/>
              <a:t>   Возможности аппарата </a:t>
            </a:r>
            <a:r>
              <a:rPr lang="ru-RU" dirty="0" err="1"/>
              <a:t>Mars</a:t>
            </a:r>
            <a:r>
              <a:rPr lang="ru-RU" dirty="0"/>
              <a:t> </a:t>
            </a:r>
            <a:r>
              <a:rPr lang="ru-RU" dirty="0" err="1"/>
              <a:t>Rreconnaissance</a:t>
            </a:r>
            <a:r>
              <a:rPr lang="ru-RU" dirty="0"/>
              <a:t> </a:t>
            </a:r>
            <a:r>
              <a:rPr lang="ru-RU" dirty="0" err="1"/>
              <a:t>Orbiter</a:t>
            </a:r>
            <a:r>
              <a:rPr lang="ru-RU" dirty="0"/>
              <a:t> по продолжительному поиску подобных скрытых ледников и ледяных масс, который начали два года назад, помогли пролить свет на то, как эти образования могли появиться после отхода массивных ледников.</a:t>
            </a:r>
            <a:br>
              <a:rPr lang="ru-RU" dirty="0"/>
            </a:br>
            <a:r>
              <a:rPr lang="ru-RU" dirty="0"/>
              <a:t>   Льды распространены на сотни километров в районе столовых гор </a:t>
            </a:r>
            <a:r>
              <a:rPr lang="ru-RU" dirty="0" err="1"/>
              <a:t>Дейтеронил</a:t>
            </a:r>
            <a:r>
              <a:rPr lang="ru-RU" dirty="0"/>
              <a:t> (</a:t>
            </a:r>
            <a:r>
              <a:rPr lang="ru-RU" dirty="0" err="1"/>
              <a:t>Deuteronilus</a:t>
            </a:r>
            <a:r>
              <a:rPr lang="ru-RU" dirty="0"/>
              <a:t> </a:t>
            </a:r>
            <a:r>
              <a:rPr lang="ru-RU" dirty="0" err="1"/>
              <a:t>Mensae</a:t>
            </a:r>
            <a:r>
              <a:rPr lang="ru-RU" dirty="0"/>
              <a:t>), которые расположены между экватором и северным полюсом. </a:t>
            </a:r>
            <a:r>
              <a:rPr lang="ru-RU" dirty="0" err="1"/>
              <a:t>Джеффри</a:t>
            </a:r>
            <a:r>
              <a:rPr lang="ru-RU" dirty="0"/>
              <a:t> Плот (</a:t>
            </a:r>
            <a:r>
              <a:rPr lang="ru-RU" dirty="0" err="1"/>
              <a:t>Jeffrey</a:t>
            </a:r>
            <a:r>
              <a:rPr lang="ru-RU" dirty="0"/>
              <a:t> </a:t>
            </a:r>
            <a:r>
              <a:rPr lang="ru-RU" dirty="0" err="1"/>
              <a:t>Plaut</a:t>
            </a:r>
            <a:r>
              <a:rPr lang="ru-RU" dirty="0"/>
              <a:t>) из Лаборатории реактивного движения NASA и группа ученых подготовили специальную карту этого региона.</a:t>
            </a:r>
            <a:br>
              <a:rPr lang="ru-RU" dirty="0"/>
            </a:br>
            <a:r>
              <a:rPr lang="ru-RU" dirty="0"/>
              <a:t>   Радиолокатор (SHARAD), установленный на борту MRO, проделал более 250 наблюдений этой области, площадь которой примерно равна площади Швеции.</a:t>
            </a:r>
            <a:br>
              <a:rPr lang="ru-RU" dirty="0"/>
            </a:br>
            <a:r>
              <a:rPr lang="ru-RU" dirty="0"/>
              <a:t>   По словам ученых, они смогли картографировать территорию с очень большой точностью, и радар </a:t>
            </a:r>
            <a:r>
              <a:rPr lang="ru-RU" dirty="0" err="1"/>
              <a:t>помого</a:t>
            </a:r>
            <a:r>
              <a:rPr lang="ru-RU" dirty="0"/>
              <a:t> найти очень мощные слои льда. В основном его сосредоточения находятся у подножий столовых гор и у эскарпов, а также внутри долин и кратеров.</a:t>
            </a:r>
            <a:br>
              <a:rPr lang="ru-RU" dirty="0"/>
            </a:br>
            <a:r>
              <a:rPr lang="ru-RU" dirty="0"/>
              <a:t>   Плот говорит, что по одной из гипотез вся эта территория была покрыта ледяным щитом во время одного из долгосрочных климатических периодов, но после того, как погода стала суше, эти ледяные отложения остались только лишь в тех областях, где они были защищены слоем каменных пород и почвы от прямого контакта с атмосферой.</a:t>
            </a:r>
            <a:br>
              <a:rPr lang="ru-RU" dirty="0"/>
            </a:br>
            <a:r>
              <a:rPr lang="ru-RU" dirty="0"/>
              <a:t>   Исследователи продолжат работу над составлением подобных карт. Эти массивы льда являются значимым элементом распространения водяного льда вдали от полярных шапок. В этих льдах должны содержаться записи об изменении условий окружающей среды за большие промежутки времени, а это, в свою очередь, становится одним из приоритетов для будущих миссий, которые займутся бурением.</a:t>
            </a:r>
            <a:br>
              <a:rPr lang="ru-RU" dirty="0"/>
            </a:br>
            <a:r>
              <a:rPr lang="ru-RU" b="1" dirty="0"/>
              <a:t>"Усики" на Марсе: соленая вода или следы подземной деятельности?</a:t>
            </a:r>
            <a:r>
              <a:rPr lang="ru-RU" dirty="0"/>
              <a:t/>
            </a:r>
            <a:br>
              <a:rPr lang="ru-RU" dirty="0"/>
            </a:br>
            <a:r>
              <a:rPr lang="ru-RU" u="sng" dirty="0">
                <a:hlinkClick r:id="rId9"/>
              </a:rPr>
              <a:t>http://thebester.ru/blog/space/18995.html</a:t>
            </a:r>
            <a:r>
              <a:rPr lang="ru-RU" dirty="0"/>
              <a:t/>
            </a:r>
            <a:br>
              <a:rPr lang="ru-RU" dirty="0"/>
            </a:br>
            <a:r>
              <a:rPr lang="ru-RU" dirty="0"/>
              <a:t>В 2011 году НАСА сделало заявление, приложив к нему фотографии, что на Марсе может быть «текущая вода». Была сделана </a:t>
            </a:r>
            <a:r>
              <a:rPr lang="ru-RU" dirty="0" err="1"/>
              <a:t>покадровая</a:t>
            </a:r>
            <a:r>
              <a:rPr lang="ru-RU" dirty="0"/>
              <a:t> съемка, чтобы показать, как жидкость бежала по склонам гор, расположенных в средних широтах южного полушария Красной планеты. Темные полосы увеличиваются в размерах в период весны и лета и вновь пропадают к зиме. Наиболее обоснованно предположение ученых, что это потоки соленой воды, которая достаточно сильно нагревается, когда на планете летние месяцы. Льды расплавляются и заливают поверхность. Предполагаемые ручьи шириной от полуметра до пяти метров достигают в длину нескольких сотен метров. Признаки того, что на Марсе когда-то была проточная вода, были обнаружены и раньше, но это первый случай, когда такое событие наблюдалось в течение короткого периода времени.</a:t>
            </a:r>
            <a:br>
              <a:rPr lang="ru-RU" dirty="0"/>
            </a:br>
            <a:r>
              <a:rPr lang="ru-RU" dirty="0"/>
              <a:t>Предположение о том, что это могла быть "вытекающая" наружу вода, подтверждается сезонностью явления. Многомесячные наблюдение позволили сделать вывод о том, что "ручьи" появляются в самые теплые месяцы марсианского года и исчезают зимой. Однако по причине разреженной атмосфере Марса "обычная" вода не может находиться на его поверхности в жидком состоянии даже в теплое время года - чтобы это произошло, она должна быть насыщена солями.</a:t>
            </a:r>
            <a:br>
              <a:rPr lang="ru-RU" dirty="0"/>
            </a:br>
            <a:r>
              <a:rPr lang="ru-RU" dirty="0"/>
              <a:t>Альфред </a:t>
            </a:r>
            <a:r>
              <a:rPr lang="ru-RU" dirty="0" err="1"/>
              <a:t>Макэвен</a:t>
            </a:r>
            <a:r>
              <a:rPr lang="ru-RU" dirty="0"/>
              <a:t> из </a:t>
            </a:r>
            <a:r>
              <a:rPr lang="ru-RU" dirty="0" err="1"/>
              <a:t>Аризонского</a:t>
            </a:r>
            <a:r>
              <a:rPr lang="ru-RU" dirty="0"/>
              <a:t> университета, возглавляющий команду камеры </a:t>
            </a:r>
            <a:r>
              <a:rPr lang="ru-RU" dirty="0" err="1"/>
              <a:t>HiRISE</a:t>
            </a:r>
            <a:r>
              <a:rPr lang="ru-RU" dirty="0"/>
              <a:t> и основной автор статьи в </a:t>
            </a:r>
            <a:r>
              <a:rPr lang="ru-RU" dirty="0" err="1"/>
              <a:t>Science</a:t>
            </a:r>
            <a:r>
              <a:rPr lang="ru-RU" dirty="0"/>
              <a:t>, считает, что соленая вода – лучшее объяснение для сезонного возникновения подобных структур, хотя пока это и не доказано. Обнаруженные на Марсе структуры (их назвали "усики") отличаются от окружения темным цветом. Они имеют ширину от 0,5 до 5 метров и за два теплых месяца достигали длины, порой превышающей 200 метров. Температуры, при которой они появляются, хватает для того, чтобы держать воду в жидком состоянии – однако ее недостаточно для того, чтобы расплавить водяной лед. Несмотря на то, что явление встречалось всего на одном проценте обследованных марсианских склонов, на некоторых из них удалось зарегистрировать более тысячи таких "усиков". Их открыла студентка </a:t>
            </a:r>
            <a:r>
              <a:rPr lang="ru-RU" dirty="0" err="1"/>
              <a:t>Аризонского</a:t>
            </a:r>
            <a:r>
              <a:rPr lang="ru-RU" dirty="0"/>
              <a:t> университета </a:t>
            </a:r>
            <a:r>
              <a:rPr lang="ru-RU" dirty="0" err="1"/>
              <a:t>Лухендра</a:t>
            </a:r>
            <a:r>
              <a:rPr lang="ru-RU" dirty="0"/>
              <a:t> </a:t>
            </a:r>
            <a:r>
              <a:rPr lang="ru-RU" dirty="0" err="1"/>
              <a:t>Ойха</a:t>
            </a:r>
            <a:r>
              <a:rPr lang="ru-RU" dirty="0"/>
              <a:t> в ходе независимого исследования.</a:t>
            </a:r>
            <a:br>
              <a:rPr lang="ru-RU" dirty="0"/>
            </a:br>
            <a:r>
              <a:rPr lang="ru-RU" dirty="0"/>
              <a:t>Ученым пока не удалось точно ответить на вопрос, почему вода (если это она) просачивается на поверхность именно на этих конкретных склонах, игнорируя все остальные. Они предполагают, что в далеком прошлом Марса здесь находились богатые соляные залежи. Непонятно также и то, что спектральные исследования склонов с "усиками" следов воды не обнаружили. Возможно, считают ученые, это не поверхностные, а приповерхностные потоки, а темный цвет "усиков" объясняется цветом не воды, а поверхности, сглаженной протекающими под ней потоками. Правда, в этом случае остается необъяснимым то, что зимой эта сглаженность исчезает. "Сегодня это остается тайной, - говорит </a:t>
            </a:r>
            <a:r>
              <a:rPr lang="ru-RU" dirty="0" err="1"/>
              <a:t>Макэвен</a:t>
            </a:r>
            <a:r>
              <a:rPr lang="ru-RU" dirty="0"/>
              <a:t>, - но я думаю, эту тайну можно будет разрешить в ходе дальнейших наблюдений". Наличие на Марсе соленых озер, просачивающихся на поверхность в теплое время года, может означать и наличие жизни на нем – в виде галофильных (солелюбивых) микроорганизмов, подобных тем, что есть и на Земле.</a:t>
            </a:r>
            <a:br>
              <a:rPr lang="ru-RU" dirty="0"/>
            </a:br>
            <a:r>
              <a:rPr lang="ru-RU" b="1" dirty="0"/>
              <a:t>Учёные впервые исследовали марсианский туман</a:t>
            </a:r>
            <a:r>
              <a:rPr lang="ru-RU" dirty="0"/>
              <a:t/>
            </a:r>
            <a:br>
              <a:rPr lang="ru-RU" dirty="0"/>
            </a:br>
            <a:r>
              <a:rPr lang="ru-RU" u="sng" dirty="0">
                <a:hlinkClick r:id="rId10"/>
              </a:rPr>
              <a:t>http://www.membrana.ru/particle/15984</a:t>
            </a:r>
            <a:r>
              <a:rPr lang="ru-RU" dirty="0"/>
              <a:t/>
            </a:r>
            <a:br>
              <a:rPr lang="ru-RU" dirty="0"/>
            </a:br>
            <a:r>
              <a:rPr lang="ru-RU" dirty="0"/>
              <a:t/>
            </a:r>
            <a:br>
              <a:rPr lang="ru-RU" dirty="0"/>
            </a:br>
            <a:r>
              <a:rPr lang="ru-RU" dirty="0"/>
              <a:t>Туман на Марсе начинает формироваться после того, как солнце скрывается за горизонтом. Один из таких неземных закатов и показан здесь (фото NASA/</a:t>
            </a:r>
            <a:r>
              <a:rPr lang="ru-RU" dirty="0" err="1"/>
              <a:t>Caltech</a:t>
            </a:r>
            <a:r>
              <a:rPr lang="ru-RU" dirty="0"/>
              <a:t>/ </a:t>
            </a:r>
            <a:r>
              <a:rPr lang="ru-RU" dirty="0" err="1"/>
              <a:t>U-Arizona</a:t>
            </a:r>
            <a:r>
              <a:rPr lang="ru-RU" dirty="0"/>
              <a:t>/</a:t>
            </a:r>
            <a:r>
              <a:rPr lang="ru-RU" dirty="0" err="1"/>
              <a:t>Texas</a:t>
            </a:r>
            <a:r>
              <a:rPr lang="ru-RU" dirty="0"/>
              <a:t> A&amp;M).Это явление наблюдалось в высоких северных широтах Марса в конце местного лета. Об открытии сообщила команда учёных из США, Канады и Бельгии.</a:t>
            </a:r>
            <a:br>
              <a:rPr lang="ru-RU" dirty="0"/>
            </a:br>
            <a:r>
              <a:rPr lang="ru-RU" dirty="0"/>
              <a:t>Американский посадочный аппарат </a:t>
            </a:r>
            <a:r>
              <a:rPr lang="ru-RU" dirty="0" err="1"/>
              <a:t>Phoenix</a:t>
            </a:r>
            <a:r>
              <a:rPr lang="ru-RU" dirty="0"/>
              <a:t> закончил свою работу на Марсе ещё в 2008 году, но до сих пор продолжается анализ собранных им сведений.</a:t>
            </a:r>
            <a:br>
              <a:rPr lang="ru-RU" dirty="0"/>
            </a:br>
            <a:r>
              <a:rPr lang="ru-RU" dirty="0"/>
              <a:t>Больше всего «Феникс» интересовался грунтом, но немало интересного поведал и метеорологам. Например, земной аппарат поймал исчезающий марсианский снегопад, формирующийся на большой высоте и поверхности практически не достигающий. Теперь же исследователи заговорили о тумане.</a:t>
            </a:r>
            <a:br>
              <a:rPr lang="ru-RU" dirty="0"/>
            </a:br>
            <a:r>
              <a:rPr lang="ru-RU" dirty="0"/>
              <a:t>Как пишет </a:t>
            </a:r>
            <a:r>
              <a:rPr lang="ru-RU" dirty="0" err="1"/>
              <a:t>National</a:t>
            </a:r>
            <a:r>
              <a:rPr lang="ru-RU" dirty="0"/>
              <a:t> </a:t>
            </a:r>
            <a:r>
              <a:rPr lang="ru-RU" dirty="0" err="1"/>
              <a:t>Geographic</a:t>
            </a:r>
            <a:r>
              <a:rPr lang="ru-RU" dirty="0"/>
              <a:t>, речь идёт о взвеси ледяных частиц, которая возникает в воздухе Красной планеты вскоре после заката. Атмосфера на Марсе тонка, и ночью грунт остывает очень быстро, от него стремительно стынет и приземный «воздух», в нём тут же начинает конденсироваться и замерзать влага.</a:t>
            </a:r>
            <a:br>
              <a:rPr lang="ru-RU" dirty="0"/>
            </a:br>
            <a:r>
              <a:rPr lang="ru-RU" dirty="0"/>
              <a:t>В течение четырёх ночей в ходе свой долгой миссии в марсианской </a:t>
            </a:r>
            <a:r>
              <a:rPr lang="ru-RU" dirty="0" err="1"/>
              <a:t>арктике</a:t>
            </a:r>
            <a:r>
              <a:rPr lang="ru-RU" dirty="0"/>
              <a:t> «Феникс» искал это метеорологическое явление, направляя вверх лазер. Попадавшие в луч кристаллики льда давали вспышки, фиксируемые камерами.</a:t>
            </a:r>
            <a:br>
              <a:rPr lang="ru-RU" dirty="0"/>
            </a:br>
            <a:r>
              <a:rPr lang="ru-RU" dirty="0"/>
              <a:t>Так удалось выяснить, что марсианская дымка над местом посадки земного аппарата состоит в основном из частиц поперечником в считанные микрометры. Высота тумана была всего несколько метров над поверхностью. Среднее содержание замёрзшей воды в нём составляло 1,7 миллиграмма на кубометр. Редкие льдинки покрупнее при этом выпадали вниз. Но это нельзя назвать снежинками. По определению авторов работы, скорее это была «алмазная пыль».</a:t>
            </a:r>
            <a:br>
              <a:rPr lang="ru-RU" dirty="0"/>
            </a:br>
            <a:r>
              <a:rPr lang="ru-RU" dirty="0"/>
              <a:t>По мере продвижения ночи слой тумана становился всё толще и поднимался всё выше, из него выпадало всё больше кристалликов.</a:t>
            </a:r>
            <a:br>
              <a:rPr lang="ru-RU" dirty="0"/>
            </a:br>
            <a:r>
              <a:rPr lang="ru-RU" dirty="0"/>
              <a:t>Учёные установили, что большая часть попавших на марсианский грунт частиц с наступлением дня сублимирует. Но некоторое количество влаги, проникая глубже в почву, возможно, сохраняется, накапливаясь в виде скрытого льда. Так или иначе, исследование показывает, что, по меньшей мере, в северных широтах грунт и атмосфера Марса обмениваются водой буквально ежедневно.</a:t>
            </a:r>
            <a:br>
              <a:rPr lang="ru-RU" dirty="0"/>
            </a:br>
            <a:r>
              <a:rPr lang="ru-RU" b="1" dirty="0"/>
              <a:t>Компьютерный коллаж фотографий марсианской погоды, сделанных </a:t>
            </a:r>
            <a:r>
              <a:rPr lang="ru-RU" b="1" dirty="0" err="1"/>
              <a:t>Mars</a:t>
            </a:r>
            <a:r>
              <a:rPr lang="ru-RU" b="1" dirty="0"/>
              <a:t> </a:t>
            </a:r>
            <a:r>
              <a:rPr lang="ru-RU" b="1" dirty="0" err="1"/>
              <a:t>Global</a:t>
            </a:r>
            <a:r>
              <a:rPr lang="ru-RU" b="1" dirty="0"/>
              <a:t> </a:t>
            </a:r>
            <a:r>
              <a:rPr lang="ru-RU" b="1" dirty="0" err="1"/>
              <a:t>Surveyor</a:t>
            </a:r>
            <a:r>
              <a:rPr lang="ru-RU" b="1" dirty="0"/>
              <a:t>.</a:t>
            </a:r>
            <a:br>
              <a:rPr lang="ru-RU" b="1" dirty="0"/>
            </a:br>
            <a:r>
              <a:rPr lang="ru-RU" b="1" dirty="0"/>
              <a:t>Облака состоят из кристаллов льда. (Изображение NASA / </a:t>
            </a:r>
            <a:r>
              <a:rPr lang="ru-RU" b="1" dirty="0" err="1"/>
              <a:t>Science</a:t>
            </a:r>
            <a:r>
              <a:rPr lang="ru-RU" b="1" dirty="0"/>
              <a:t> </a:t>
            </a:r>
            <a:r>
              <a:rPr lang="ru-RU" b="1" dirty="0" err="1"/>
              <a:t>Faction</a:t>
            </a:r>
            <a:r>
              <a:rPr lang="ru-RU" b="1" dirty="0"/>
              <a:t> / </a:t>
            </a:r>
            <a:r>
              <a:rPr lang="ru-RU" b="1" dirty="0" err="1"/>
              <a:t>Corbis</a:t>
            </a:r>
            <a:r>
              <a:rPr lang="ru-RU" b="1" dirty="0"/>
              <a:t>.)</a:t>
            </a:r>
            <a:r>
              <a:rPr lang="ru-RU" dirty="0"/>
              <a:t/>
            </a:r>
            <a:br>
              <a:rPr lang="ru-RU" dirty="0"/>
            </a:br>
            <a:r>
              <a:rPr lang="ru-RU" dirty="0"/>
              <a:t/>
            </a:r>
            <a:br>
              <a:rPr lang="ru-RU" dirty="0"/>
            </a:br>
            <a:r>
              <a:rPr lang="ru-RU" b="1" dirty="0"/>
              <a:t>Редкие марсианские штормы и снежные бури гораздо интенсивнее земных</a:t>
            </a:r>
            <a:r>
              <a:rPr lang="ru-RU" dirty="0"/>
              <a:t/>
            </a:r>
            <a:br>
              <a:rPr lang="ru-RU" dirty="0"/>
            </a:br>
            <a:r>
              <a:rPr lang="ru-RU" dirty="0"/>
              <a:t>Симуляция атмосферных явлений, возникающих, когда на поверхности Марса появляется открытая вода, показала, что погода на планете весьма локально специфична.</a:t>
            </a:r>
            <a:br>
              <a:rPr lang="ru-RU" dirty="0"/>
            </a:br>
            <a:r>
              <a:rPr lang="ru-RU" dirty="0"/>
              <a:t>Согласно известным на сегодня фактам и общепринятым теориям, в последние 3,5 </a:t>
            </a:r>
            <a:r>
              <a:rPr lang="ru-RU" dirty="0" err="1"/>
              <a:t>млрд</a:t>
            </a:r>
            <a:r>
              <a:rPr lang="ru-RU" dirty="0"/>
              <a:t> лет марсианский климат не менялся — он оставался холодным и сухим. Но на поверхности иногда возникали небольшие озёра — когда вода (растопленный геотермальным теплом лёд) пробивалась из недр, или метеорит падал на открытый ледник.</a:t>
            </a:r>
            <a:br>
              <a:rPr lang="ru-RU" dirty="0"/>
            </a:br>
            <a:r>
              <a:rPr lang="ru-RU" dirty="0"/>
              <a:t>Команда учёных из Университета Беркли и Юго-Западного исследовательского института загрузила современные (они же — </a:t>
            </a:r>
            <a:r>
              <a:rPr lang="ru-RU" dirty="0" err="1"/>
              <a:t>трёхмиллиардолетней</a:t>
            </a:r>
            <a:r>
              <a:rPr lang="ru-RU" dirty="0"/>
              <a:t> давности) марсианские условия в разработанную одним из исследователей модель предсказания погоды MRAMS (</a:t>
            </a:r>
            <a:r>
              <a:rPr lang="ru-RU" dirty="0" err="1"/>
              <a:t>Mars</a:t>
            </a:r>
            <a:r>
              <a:rPr lang="ru-RU" dirty="0"/>
              <a:t> </a:t>
            </a:r>
            <a:r>
              <a:rPr lang="ru-RU" dirty="0" err="1"/>
              <a:t>Regional</a:t>
            </a:r>
            <a:r>
              <a:rPr lang="ru-RU" dirty="0"/>
              <a:t> </a:t>
            </a:r>
            <a:r>
              <a:rPr lang="ru-RU" dirty="0" err="1"/>
              <a:t>Atmospheric</a:t>
            </a:r>
            <a:r>
              <a:rPr lang="ru-RU" dirty="0"/>
              <a:t> </a:t>
            </a:r>
            <a:r>
              <a:rPr lang="ru-RU" dirty="0" err="1"/>
              <a:t>Modeling</a:t>
            </a:r>
            <a:r>
              <a:rPr lang="ru-RU" dirty="0"/>
              <a:t> </a:t>
            </a:r>
            <a:r>
              <a:rPr lang="ru-RU" dirty="0" err="1"/>
              <a:t>System</a:t>
            </a:r>
            <a:r>
              <a:rPr lang="ru-RU" dirty="0"/>
              <a:t>), сделав допущение, что около экватора Красной планеты откуда-то взялось водное озеро площадью 1 000 км².</a:t>
            </a:r>
            <a:br>
              <a:rPr lang="ru-RU" dirty="0"/>
            </a:br>
            <a:r>
              <a:rPr lang="ru-RU" dirty="0"/>
              <a:t>Результаты симуляции впечатлили авторов. Тепло, исходившее от поверхности воды, взвихрило тонкую марсианскую атмосферу: скорость восходящего потока воздуха составила 194 км/ч, что гораздо больше, чем при конвекции в любых земных условиях. Когда водяной пар превратился в лёд (из-за низкой температуры конденсация начинается на очень малых высотах), образовалось облако высотой 35 км (на Марсе нет озонового слоя, который на Земле за счёт тонкой горячей прослойки воздуха под ним «купирует» тучи на высоте 20 км). Затем из облака посыпался снег — до 100 мм в час.</a:t>
            </a:r>
            <a:br>
              <a:rPr lang="ru-RU" dirty="0"/>
            </a:br>
            <a:r>
              <a:rPr lang="ru-RU" dirty="0"/>
              <a:t>Образовывавшиеся после марсианских снежных бурь сравнительно большие, но тонкие ледники затем могли подтаивать из-за периодических долговременных смещений оси планеты под воздействием притяжения Юпитера. Медленным таянием и появлением ручьёв исследователи объясняют тот факт, что «по ветру» от предполагаемых мест расположения марсианских озёр встречаются минералы, для формирования которых нужна вода.</a:t>
            </a:r>
            <a:br>
              <a:rPr lang="ru-RU" dirty="0"/>
            </a:br>
            <a:r>
              <a:rPr lang="ru-RU" dirty="0"/>
              <a:t>-------------------</a:t>
            </a:r>
            <a:br>
              <a:rPr lang="ru-RU" dirty="0"/>
            </a:br>
            <a:r>
              <a:rPr lang="ru-RU" b="1" dirty="0"/>
              <a:t>Учёные получили лучшее подтверждение существования океана на Марсе</a:t>
            </a:r>
            <a:r>
              <a:rPr lang="ru-RU" dirty="0"/>
              <a:t/>
            </a:r>
            <a:br>
              <a:rPr lang="ru-RU" dirty="0"/>
            </a:br>
            <a:r>
              <a:rPr lang="ru-RU" u="sng" dirty="0">
                <a:hlinkClick r:id="rId11"/>
              </a:rPr>
              <a:t>http://planeta.moy.su/</a:t>
            </a:r>
            <a:r>
              <a:rPr lang="ru-RU" dirty="0"/>
              <a:t/>
            </a:r>
            <a:br>
              <a:rPr lang="ru-RU" dirty="0"/>
            </a:br>
            <a:r>
              <a:rPr lang="ru-RU" dirty="0"/>
              <a:t>Европейские и американские учёные подтвердили существование океана на Марсе. Специалисты из института планетологии и астрофизики Гренобля (IPAG) и университета Калифорнии в Ирвине (UCI) проанализировали данные, полученные европейским космическим аппаратом </a:t>
            </a:r>
            <a:r>
              <a:rPr lang="ru-RU" dirty="0" err="1"/>
              <a:t>Mars</a:t>
            </a:r>
            <a:r>
              <a:rPr lang="ru-RU" dirty="0"/>
              <a:t> </a:t>
            </a:r>
            <a:r>
              <a:rPr lang="ru-RU" dirty="0" err="1"/>
              <a:t>Express</a:t>
            </a:r>
            <a:r>
              <a:rPr lang="ru-RU" dirty="0"/>
              <a:t> за два года.</a:t>
            </a:r>
            <a:br>
              <a:rPr lang="ru-RU" dirty="0"/>
            </a:br>
            <a:r>
              <a:rPr lang="ru-RU" dirty="0"/>
              <a:t>Изучая верхний слой поверхности планеты, учёные установили, что грунт равнин, расположенных в северных широтах, представляет собой низкоплотный материал.</a:t>
            </a:r>
            <a:br>
              <a:rPr lang="ru-RU" dirty="0"/>
            </a:br>
            <a:r>
              <a:rPr lang="ru-RU" dirty="0"/>
              <a:t>"Мы определили, что это осадочные отложения, возможно, содержащие в большом количестве лёд, - говорит ведущий исследователь </a:t>
            </a:r>
            <a:r>
              <a:rPr lang="ru-RU" dirty="0" err="1"/>
              <a:t>Жереми</a:t>
            </a:r>
            <a:r>
              <a:rPr lang="ru-RU" dirty="0"/>
              <a:t> </a:t>
            </a:r>
            <a:r>
              <a:rPr lang="ru-RU" dirty="0" err="1"/>
              <a:t>Мужино</a:t>
            </a:r>
            <a:r>
              <a:rPr lang="ru-RU" dirty="0"/>
              <a:t> (</a:t>
            </a:r>
            <a:r>
              <a:rPr lang="ru-RU" dirty="0" err="1"/>
              <a:t>Jeremie</a:t>
            </a:r>
            <a:r>
              <a:rPr lang="ru-RU" dirty="0"/>
              <a:t> </a:t>
            </a:r>
            <a:r>
              <a:rPr lang="ru-RU" dirty="0" err="1"/>
              <a:t>Mouginot</a:t>
            </a:r>
            <a:r>
              <a:rPr lang="ru-RU" dirty="0"/>
              <a:t> </a:t>
            </a:r>
            <a:r>
              <a:rPr lang="ru-RU" u="sng" dirty="0">
                <a:hlinkClick r:id="rId12"/>
              </a:rPr>
              <a:t>http://ess.uci.edu/people/jmougino</a:t>
            </a:r>
            <a:r>
              <a:rPr lang="ru-RU" dirty="0"/>
              <a:t> ). - Это доказывает, что ранее на данной территории находился океан".</a:t>
            </a:r>
            <a:br>
              <a:rPr lang="ru-RU" dirty="0"/>
            </a:br>
            <a:r>
              <a:rPr lang="ru-RU" dirty="0"/>
              <a:t>Аппарат </a:t>
            </a:r>
            <a:r>
              <a:rPr lang="ru-RU" dirty="0" err="1"/>
              <a:t>Mars</a:t>
            </a:r>
            <a:r>
              <a:rPr lang="ru-RU" dirty="0"/>
              <a:t> </a:t>
            </a:r>
            <a:r>
              <a:rPr lang="ru-RU" dirty="0" err="1"/>
              <a:t>Express</a:t>
            </a:r>
            <a:r>
              <a:rPr lang="ru-RU" dirty="0"/>
              <a:t> оснащён радаром MARSIS, позволяющим зондировать ионосферу и глубинные слои марсианской поверхности. "MARSIS способен изучить слой грунта на глубине до 60-80 метров - рассказывает </a:t>
            </a:r>
            <a:r>
              <a:rPr lang="ru-RU" dirty="0" err="1"/>
              <a:t>Влёдек</a:t>
            </a:r>
            <a:r>
              <a:rPr lang="ru-RU" dirty="0"/>
              <a:t> </a:t>
            </a:r>
            <a:r>
              <a:rPr lang="ru-RU" dirty="0" err="1"/>
              <a:t>Кофман</a:t>
            </a:r>
            <a:r>
              <a:rPr lang="ru-RU" dirty="0"/>
              <a:t> (</a:t>
            </a:r>
            <a:r>
              <a:rPr lang="ru-RU" dirty="0" err="1"/>
              <a:t>Wlodek</a:t>
            </a:r>
            <a:r>
              <a:rPr lang="ru-RU" dirty="0"/>
              <a:t> </a:t>
            </a:r>
            <a:r>
              <a:rPr lang="ru-RU" dirty="0" err="1"/>
              <a:t>Kofman</a:t>
            </a:r>
            <a:r>
              <a:rPr lang="ru-RU" dirty="0"/>
              <a:t>) из IPAG. – По всей этой глубине мы наблюдали осадочные породы и лёд".</a:t>
            </a:r>
            <a:br>
              <a:rPr lang="ru-RU" dirty="0"/>
            </a:br>
            <a:r>
              <a:rPr lang="ru-RU" dirty="0"/>
              <a:t>Верхний слой грунта планеты, который радар обнаружил по слабой отражающей способности, представляет собой донные отложения древнего океана, делают вывод астрономы в статье в </a:t>
            </a:r>
            <a:r>
              <a:rPr lang="ru-RU" dirty="0" err="1"/>
              <a:t>Geophysical</a:t>
            </a:r>
            <a:r>
              <a:rPr lang="ru-RU" dirty="0"/>
              <a:t> </a:t>
            </a:r>
            <a:r>
              <a:rPr lang="ru-RU" dirty="0" err="1"/>
              <a:t>Research</a:t>
            </a:r>
            <a:r>
              <a:rPr lang="ru-RU" dirty="0"/>
              <a:t> </a:t>
            </a:r>
            <a:r>
              <a:rPr lang="ru-RU" dirty="0" err="1"/>
              <a:t>Letters</a:t>
            </a:r>
            <a:r>
              <a:rPr lang="ru-RU" dirty="0"/>
              <a:t>. Такие породы обычно имеют низкую плотность и состоят из мелких гранул, образовавшихся под воздействием воды (жидкость подтачивает грунт, унося отдельные куски).</a:t>
            </a:r>
            <a:br>
              <a:rPr lang="ru-RU" dirty="0"/>
            </a:br>
            <a:r>
              <a:rPr lang="ru-RU" dirty="0"/>
              <a:t>Как известно, вода необходима для появления жизни. Пытаясь обнаружить её присутствие, учёные занимаются поиском воды на Красной планете на протяжении длительного времени. В ноябре 2008 года американцам удалось доказать существование на Марсе ледников. В 2009 году другая группа установила, что "всего" один миллион двести пятьдесят тысяч лет назад на Красной планете была вода в жидком виде. Наконец, в августе 2011 года специалисты высказали предположение о наличие на Марсе ручьёв, которые появляются весной и исчезают с приближением зимы.</a:t>
            </a:r>
            <a:br>
              <a:rPr lang="ru-RU" dirty="0"/>
            </a:br>
            <a:r>
              <a:rPr lang="ru-RU" dirty="0"/>
              <a:t>О существовании океанов на поверхности Марса учёные догадывались, но точных доказательств этому не было. Планетологи могли лишь определить предположительные береговые линии гигантских водоёмов по фотографиям, полученным космическими аппаратами.</a:t>
            </a:r>
            <a:br>
              <a:rPr lang="ru-RU" dirty="0"/>
            </a:br>
            <a:r>
              <a:rPr lang="ru-RU" dirty="0"/>
              <a:t>Считается, что в истории Красной планеты были как минимум два океана. Первый - 4 миллиарда лет назад, когда преобладал тёплый климат. Второй - 3 миллиарда лет назад, когда в результате усилившейся геотермальной активности </a:t>
            </a:r>
            <a:r>
              <a:rPr lang="ru-RU" dirty="0" err="1"/>
              <a:t>подповерхностный</a:t>
            </a:r>
            <a:r>
              <a:rPr lang="ru-RU" dirty="0"/>
              <a:t> лёд растаял, и образовавшаяся вода по подземным каналам наполнила низменные участки планеты, образовав единое океаническое пространство.</a:t>
            </a:r>
            <a:br>
              <a:rPr lang="ru-RU" dirty="0"/>
            </a:br>
            <a:r>
              <a:rPr lang="ru-RU" dirty="0"/>
              <a:t>Новые сведения позволяют не только подтвердить сам факт наличия океана в прошлом, но и определить примерное расположение и время, в течение которого он покрывал поверхность Марса. По подсчётам </a:t>
            </a:r>
            <a:r>
              <a:rPr lang="ru-RU" dirty="0" err="1"/>
              <a:t>Мужино</a:t>
            </a:r>
            <a:r>
              <a:rPr lang="ru-RU" dirty="0"/>
              <a:t>, океан просуществовал не более одного миллиона лет. Затем вода либо замёрзла, либо ушла глубоко под поверхность, либо испарилась в атмосферу. Учёный считает, что этого времени было бы недостаточно для образования живых организмов.</a:t>
            </a:r>
            <a:br>
              <a:rPr lang="ru-RU" dirty="0"/>
            </a:br>
            <a:r>
              <a:rPr lang="ru-RU" dirty="0"/>
              <a:t>В дальнейшем Европейское космическое агентство, которое запустило </a:t>
            </a:r>
            <a:r>
              <a:rPr lang="ru-RU" dirty="0" err="1"/>
              <a:t>Mars</a:t>
            </a:r>
            <a:r>
              <a:rPr lang="ru-RU" dirty="0"/>
              <a:t> </a:t>
            </a:r>
            <a:r>
              <a:rPr lang="ru-RU" dirty="0" err="1"/>
              <a:t>Express</a:t>
            </a:r>
            <a:r>
              <a:rPr lang="ru-RU" dirty="0"/>
              <a:t>, планирует выяснить, куда исчезла океаническая вода.</a:t>
            </a:r>
            <a:br>
              <a:rPr lang="ru-RU" dirty="0"/>
            </a:br>
            <a:r>
              <a:rPr lang="ru-RU" b="1" dirty="0"/>
              <a:t>Марсианская вода была пригодной для питья!</a:t>
            </a:r>
            <a:r>
              <a:rPr lang="ru-RU" dirty="0"/>
              <a:t/>
            </a:r>
            <a:br>
              <a:rPr lang="ru-RU" dirty="0"/>
            </a:br>
            <a:r>
              <a:rPr lang="ru-RU" u="sng" dirty="0">
                <a:hlinkClick r:id="rId13"/>
              </a:rPr>
              <a:t>http://cosmosfera.ru/index.php?category … icleid=887</a:t>
            </a:r>
            <a:r>
              <a:rPr lang="ru-RU" dirty="0"/>
              <a:t/>
            </a:r>
            <a:br>
              <a:rPr lang="ru-RU" dirty="0"/>
            </a:br>
            <a:r>
              <a:rPr lang="ru-RU" dirty="0"/>
              <a:t>В образцах пород марсианского грунта обнаружили все необходимые элементы для поддержания жизни человека. В NASA утверждают, что вода, которая когда-то, возможно, была на поверхности Марса, вероятно, была достаточно чистой, чтобы ее могли пить люди.</a:t>
            </a:r>
            <a:br>
              <a:rPr lang="ru-RU" dirty="0"/>
            </a:br>
            <a:r>
              <a:rPr lang="ru-RU" dirty="0"/>
              <a:t>"Это открытие пока есть очевидным показателем того, что на Марсе когда-то могла быть жизнь, поскольку вода создавала идеальные условия для существования микробов", - пишет автор статьи Джон Холл.</a:t>
            </a:r>
            <a:br>
              <a:rPr lang="ru-RU" dirty="0"/>
            </a:br>
            <a:r>
              <a:rPr lang="ru-RU" dirty="0"/>
              <a:t>При анализе образцы пород нагрели почти до 1100 градусов и результаты показали, что во фрагментах марсианского грунта обнаружены сера, азот, водород, кислород, фосфор и углерод. Именно эти химические элементы поддерживают человеческую жизнь.</a:t>
            </a:r>
            <a:br>
              <a:rPr lang="ru-RU" dirty="0"/>
            </a:br>
            <a:r>
              <a:rPr lang="ru-RU" dirty="0"/>
              <a:t>Сейчас продолжаются исследования на поверхности кратера Гейла, откуда и были взяты соответствующие образцы. По мнению ученых, эта местность находилась в устье древней речной системы. Цель </a:t>
            </a:r>
            <a:r>
              <a:rPr lang="ru-RU" dirty="0" err="1"/>
              <a:t>марсохода</a:t>
            </a:r>
            <a:r>
              <a:rPr lang="ru-RU" dirty="0"/>
              <a:t> </a:t>
            </a:r>
            <a:r>
              <a:rPr lang="ru-RU" dirty="0" err="1"/>
              <a:t>Curiosity</a:t>
            </a:r>
            <a:r>
              <a:rPr lang="ru-RU"/>
              <a:t> - выяснить, могла ли вообще существовать жизнь на Марсе в какой-то период истории планеты.</a:t>
            </a:r>
            <a:br>
              <a:rPr lang="ru-RU"/>
            </a:br>
            <a:endParaRPr lang="ru-RU"/>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101</Words>
  <Application>Microsoft Office PowerPoint</Application>
  <PresentationFormat>Экран (4:3)</PresentationFormat>
  <Paragraphs>1</Paragraphs>
  <Slides>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vt:i4>
      </vt:variant>
    </vt:vector>
  </HeadingPairs>
  <TitlesOfParts>
    <vt:vector size="2" baseType="lpstr">
      <vt:lpstr>Тема Office</vt:lpstr>
      <vt:lpstr>Марс  МАРС, планета, среднее расстояние от Солнца 228 млн. км, период обращения 687 суток, период вращения 24,5 ч, средний диаметр 6780 км, масса 6,4*1023 кг; 2 естественных спутника — Фобос и Деймос. Состав атмосферы: СО2 (95%), N2 (2,5%), Ar(1,5-2%), СО(0,06%), Н2О (до 0,1%); давление на поверхности 5-7 гПа. Участки поверхности Марса, покрытые кратерами, похожи на лунный материк. Значительный научный материал о Марсе получен с помощью космических аппаратов «Маринер», «Марс», «Спирит», «Оппортьюнити».  Марс, четвертая от Солнца большая планета Солнечной системы.  Сравнение размеров Земли (средний радиус 6371 км) и Марса (средний радиус 3386,2 км) большая бланковая карта Марса     Движение, размеры, масса     Марс движется вокруг Солнца по эллиптической орбите с эксцентриситетом 0,0934. Плоскость орбиты наклонена к плоскости эклиптики под небольшим углом (1° 51'). Среднее расстояние от Солнца равно 227,99 млн. км (1,524 а. е.). Минимальное расстояние от Солнца примерно 207, максимальное — 249 млн. км; из-за этого различия количество поступающей от Солнца энергии варьируется на 20-30%.     Поскольку наклон экватора к плоскости орбиты значителен (25,2 градуса), на планете существуют заметные сезонные изменения. Период обращения Марса вокруг Солнца почти вдвое больше земного года (686,98 земных суток). Средняя скорость орбитального движения составляет 24,13 км/с. Период суточного обращения Марса вокруг своей оси почти такой же, как у Земли (24 ч 37 мин 22,58 с). Экваториальный радиус планеты равен 3394 км, полярный — 3376,4 км. Уровень поверхности в южном полушарии в среднем на 3-4 км выше, чем в северном.     Масса Марса составляет 6,44 10 в 23 степени кг, то есть 0,108 массы Земли. Средняя плотность 3,95 г/см3. Ускорение свободного падения на экваторе 3,76 м/с2.Марс находится на минимальном расстоянии от Земли во время противостояний, происходящих с интервалами в 779,94 земных суток. Однако раз в 15-17 лет происходит так называемое великое противостояние, когда эти две планеты сближаются примерно на 56 млн. км; последнее такое сближение имело место в 1988. Во время великих противостояний Марс выглядит самой яркой звездой на полуночном небе (—2,7 звездной величины), оранжево-красного цвета, вследствие чего его стали считать атрибутом бога войны (отсюда название планеты).Качественно новый уровень исследований Марса начался в 1965, когда для этих целей стали использоваться космические аппараты, которые вначале облетали планету, а затем (с 1971) и опускались на ее поверхность.     Рельеф поверхности     Телескопические исследования Марса обнаружили такие особенности, как сезонные изменения его поверхности. Это прежде всего относится к «белым полярным шапкам», которые с наступлением осени начинают увеличиваться (в соответствующем полушарии), а весной довольно заметно «таять», причем от полюсов распространяются «волны потепления». Высказывалось предположение, что эти волны связаны с распространением растительности по поверхности Марса, однако более поздние данные заставили отказаться от этой гипотезы.     Значительная часть поверхности Марса представляет собой более светлые участки («материки»), которые имеют красновато-оранжевую окраску; 25% поверхности — более темные «моря» серо-зеленого цвета, уровень которых ниже, чем «материков». Перепады высот весьма значительны и составляют в экваториальной области примерно 14-16 км, но имеются и вершины, вздымающиеся значительно выше, например, Арсия (27 км) и Олимп (26 км) в возвышенной области Тараис в северном полушарии.     Наблюдения Марса со спутников обнаруживают отчетливые следы вулканизма и тектонической деятельности — разломы, ущелья с ветвящимися каньонами, некоторые из них имеют сотни километров в длину, десятки — в ширину и несколько километров в глубину. Обширнейший из разломов — «Долина Маринера» — вблизи экватора протянулся на 4000 км при ширине до 120 км и глубине в 4-5 км.Ударные кратеры на Марсе мельче, чем на Луне и Меркурии, но глубже, чем на Венере. Однако вулканические кратеры достигают огромных размеров. Крупнейшие из них — Арсия, Акреус, Павонис и Олимп — достигают 500-600 км в основании и более двух десятков километров по высоте. Диаметр кратера у Арсии — 100, а у Олимпа — 60 км (для сравнения — у величайшего на Земле вулкана Мауна-Лоа на Гавайских островах диаметр кратера 6,5 км). Исследователи пришли к выводу, что вулканы были действующими еще сравнительно недавно, а именно: несколько сотен миллионов лет назад.     Надежда людей обрести «братьев по разуму» воспряла с новой силой после того, как А. Секки в 1859 и, особенно, Д. Скипарелли в 1887 (год великого противостояния) выдвинули сенсационную гипотезу, что Марс покрыт сетью рукотворных каналов, периодически наполняющихся водой. Появление более мощных телескопов, а затем и космических аппаратов не подтвердило этой гипотезы. Поверхность Марса представляется безводной и безжизненной пустыней, над которой свирепствуют бури, вздымающие песок и пыль на высоту до десятков километров. Во время этих бурь скорость ветра достигает сотни метров в секунду. В частности, с переносами песка и пыли связывают сейчас те «волны потепления», о которых упоминалось выше.     Атмосфера и вода на Марсе     Атмосфера на Марсе разрежена (давление порядка сотых и даже тысячных долей атмосферы), и состоит, в основном, из углекислого газа (около 95%) и малых добавок азота (около 3%), аргона (примерно 1,5%) и кислорода (0,15%). Концентрация водяного пара невелика, и она существенно меняется в зависимости от сезона. Существование воды на Марсе — один из главных вопросов в изучении этой планеты. В 2004 марсоходы «Спирит» и «Оппортьюнити» показали наличие воды в пробах марсианского грунта.     Есть все основания полагать, что воды на Марсе немало. На такую мысль наводят длинные ветвящиеся системы долин протяженностью в сотни километров, весьма похожие на высохшие русла земных рек, причем перепады высот отвечают направлению течений. Некоторые особенности рельефа явно напоминают выглаженные ледниками участки. Судя по хорошей сохранности этих форм, не успевших ни разрушиться, ни покрыться последующими наслоениями, они имеют относительно недавнее происхождение (в пределах последнего миллиарда лет). Где же теперь марсианская вода? Высказываются предположения, что вода существует и сейчас в виде мерзлоты. При весьма низких температурах на поверхности Марса (в среднем ок. 220 К в средних широтах и лишь 150 К в полярных областях) на любой открытой поверхности воды быстро образуется толстая корка льда, которая, к тому же, через короткое время заносится пылью и песком. Не исключено, что благодаря низкой теплопроводимости льда под его толщей местами может оставаться и жидкая вода и, в частности, подледные потоки воды продолжают и теперь углублять русла некоторых рек.     Состав и внутреннее строение     Химический состав Марса типичен для планет Земной группы, хотя, конечно, существуют и специфические отличия. Здесь также происходило раннее перераспределение вещества под воздействием гравитации, на что указывают сохранившиеся следы первичной магматической деятельности. По-видимому, имеющее относительно низкую температуру (около 1300 К) и низкую плотность, ядро Марса богато железом и серой и невелико по размерам (его радиус порядка 800-1000 км), а масса — около одной десятой всей массы планеты. Формирование ядра, согласно современным теоретическим оценкам, продолжалось около миллиарда лет и совпало с периодом раннего вулканизма. Еще такой же по длительности период заняло частичное плавление мантийных силикатов, сопровождавшееся интенсивными вулканическими и тектоническими явлениями. Около 3 млрд. лет назад завершился и этот период, и хотя еще по крайней мере в течение миллиарда лет продолжались глобальные тектонические процессы (в частности, возникали огромные вулканы), уже началось постепенное охлаждение планеты, продолжающееся и поныне.     Мантия Марса обогащена сернистым железом, заметные количества которого обнаружены и в исследованных поверхностных породах, тогда как содержание металлического железа заметно меньше, чем на других планетах Земной группы. Толщина литосферы Марса — несколько сотен км, включая примерно 100 км ее коры.     Спутники Марса     Вокруг Марса обращаются два спутника: Фобос (Страх) и Деймос (Ужас). Первый из них движется вокруг Марса по орбите со средним радиусом 9350 км за 7 ч 39 мин, то есть обгоняет планету в ее суточном вращении. Деймос облетает Марс по орбите с радиусом 23500 км за 30 ч 17 мин. Оба спутника имеют неправильную форму и вcегда обращены к Марсу одной и той же стороной. Их максимальные размеры: 26 км в длину и 21 км в ширину у Фобоса и, соответственно, 13 и 12 км — у Деймоса. Гравитационные поля спутников настолько слабые, что атмосферы они не имеют. На поверхности обнаружены метеоритные кратеры. На Фобосе крупнейший кратер Стикни имеет диаметр 10 км. Деймос Фобос Вид на Фобос и Деймос с поверхности Марса (ночью) 0 22014-08-01 19:54:50 Марс Администратор ВОДА НА МАРСЕ Curiosity обнаружил скрытый водный ресурс Красной планеты http://zaqw.ru/kosmos/dalnij-kosmos/800 … oj-planety К неожиданно приятным результатам исследований пришли специалисты НАСА в ходе изучения марсианской породы. Оказывается, в одном кубическом метре грунта Красной планеты может содержаться до 1 литра воды! Столь впечатляющие выводы специалистам позволили сделать проводимые эксперименты с разогревом образца марсианского грунта небольших размеров, который был добыт посредством манипулятора марсохода, входящего в его оснащение. Когда температура разогрева достигла нескольких сот градусов, неожиданно было зафиксировано появление водяного пара. По мнению специалиста НАСА Лори Лешина, вся порода, по которой сейчас перемещается Curiosity, должна содержать до 2% воды. Этот скрытый водный ресурс легко добыть, необходимо лишь разогреть грунт, залежи которого на Марсе наблюдаются повсюду. Таким образом, воду на Красной планете можно извлекать практически из любого места ее поверхности. В настоящее время Curiosity перемещается в направлении горы Шарп, Достигнув ее подножия, марсоход продолжит свою исследовательскую миссию. Curiosity обнаружил «оазисы» на Марсе http://zaqw.ru/kosmos/dalnij-kosmos/762 … y-na-marse Расположенный на борту марсохода Curiosity российский прибор ДАН («Динамическое альбедо нейтронов») обнаружил на Марсе в кратере Гейла пятна, похожие на оазисы, с большим содержанием воды. Происхождение данных образований пока неизвестно. Принцип работы прибора ДАН, созданного в Институте космических исследований, основывается на облучении поверхности планеты нейтронами высоких энергий и посредством специального детектора определении наличия водорода и его производных – гидратированных минералов и воды. На конференции LPSC, проходившей в Хьюстоне, заместитель руководителя научного эксперимента ДАН М.Литвак, выступая с докладом, сообщил, что несколько сотен проведенных измерений поверхности грунта вдоль трассы движения марсохода с августа 2012 года показали, что доля воды в слое марсианской породы, толщина которой составляет 60 сантиметров (максимальная глубина «зрения» ДАН) варьируется от 1% до 4 %, а некоторые участки грунта вообще достаточно сильно увлажнены. Литвак отметил, что подключив определенную долю фантазии, их можно было бы назвать небольшими оазисами в бесконечной марсианской пустыне. По его словам, отдельные участки верхнего слоя реголита были достаточно сухими – с 1% воды, но под ними был увлажненный слой с содержанием воды до 3-4%. Подобное распределение подтверждает гипотезу, выдвинутую ранее российскими учеными, в соответствии с которой в процессе геологического времени жизни поверхности кратера вследствие испарений в атмосферу верхний слой грунта должен был потерять воду. Но в ходе обработки данных измерений участков второй группы результаты анализов оказались довольно неожиданными, не согласующимися с предыдущей моделью распределения влаги. Так, верхний слой здесь содержал относительно высокое количество влаги – до 3%, а под ним располагался слой сухого грунта. Такое «перевернутое» распределение воды пока остается загадкой, причины которой еще предстоит выяснить ученым. На Марсе обнаружены следы грунтовых вод. http://zaqw.ru/kosmos/dalnij-kosmos/462 … tovykh-vod Проанализировав полученные данные спектрометра, установленного на борту Mars Reconnaissance Orbite, ученые пришли к выводу, что есть все предпосылки того, что на Марсе могла существовать грунтовая вода. Исследовательский аппарат в процессе изучения глубокого кратера Маклафлина, диаметр которого составляет 92 километра, а глубина – 2,2 километра, выявил, что слои марсианского грунта, расположенные у дна кратера, содержат глинистые минералы и карбонаты, которые обычно образуются при наличии воды. На снимках спектрометра нет признаков больших впадавших в кратер Маклафлина каналов, но заметны небольшие каналы, исходящие из стенок кратера и заканчивающиеся у поверхности предполагаемого озера. Изучаемый Кратер Маклафлина расположен в регионе Arabia Terra возле подножия возвышенности, протяженность которой составляет несколько сотен километров. Как известно, на нашей планете питающиеся грунтовыми водами озера тоже находятся внизу возвышенностей. Снимки, полученные с Красной планеты, идентичны структуре расположения земных источников. Новая версия ученых о наличии на Марсе воды  http://zaqw.ru/kosmos/dalnij-kosmos/410 … marse-vody   После проведенных исследований марсианских концевых участков канала Hebrus Valles, где прослеживаются глубокие ущелья, похожие на колодцы, международная команда ученых под руководством Института планетарных наук США пришла к выводу, что подобные образования являются доказательством наличия на планете около 2 миллиардов лет назад огромных объемов воды, которая со временем была поглощена крупными системами пещер. Как известно, в Солнечной системе самыми крупными являются марсианские каналы. По мнению ученых, в далеком прошлом они привели к появлению океанов, но что стало окончательной причиной возникновения и последующие изменения, в результате которых определилась конечная участь этого явления, на протяжении 40 лет остается загадкой. Длительный период возникновение каналов связывают с эрозией ледников, потоками песка и камней, наводнениями и потоками лавы. На данном этапе изучения планеты мнение ученых склоняется к версии появления марсианских каналов вследствие грязевого вулканизма, благодаря которому огромный объем газов способствовал образованию большого количества больших пещер. Пещеры были не прочные, потому что обычно их формирование происходило в рыхлой породе. Но, согласно расчетов, такие пещерные образования при температуре -65 градусов по Цельсию могут сохраняться в вечной мерзлоте длительное время. Данная температура поверхности Марса является типичной для исследуемых широт. Грунт, в котором образовывались пещеры, сравним по прочности с известняком. А еще большим доказательством наличия системы пещер на Марсе являются снимки с изображениями черных дыр провалов, куда и могла уйти вода. Подобные прогнозы вызывают повышенный интерес ученых, ведь в подземных хранилищах могли возникнуть благоприятные условия для возникновения жизни, а еще наличие воды на планете в далеком будущем могло бы стать замечательным фактором для наших потомков, освоивших Красную планету. Но в настоящее время загадка древних пещер остается под пристальным изучением ученых и является предметом дискуссий, еще предстоит определить размеры, возраст и условия внутри пещер. Процесс этот сейчас очень затруднителен, нет специальных роботов «спелеологов», и НАСА пока не планирует разработку подобных проектов. Поэтому вполне возможно, что и через десяток лет, изучив поверхность Марса досконально, тайна подземных пещер так и останется загадкой, которую предстоит разгадать нашим далеким потомкам. Радарные карты спрятанных под поверхностью льдов Марса http://www.jpl.nasa.gov/news/news.php?release=2010-072  Расширенные радарные исследования средних широт северного полушария Марса показали, что огромные массы водяного льда спрятаны под видимой поверхностью в виде толстых слоев, и, кроме того, они достаточно распространены под осадочными породами.    Возможности аппарата Mars Rreconnaissance Orbiter по продолжительному поиску подобных скрытых ледников и ледяных масс, который начали два года назад, помогли пролить свет на то, как эти образования могли появиться после отхода массивных ледников.    Льды распространены на сотни километров в районе столовых гор Дейтеронил (Deuteronilus Mensae), которые расположены между экватором и северным полюсом. Джеффри Плот (Jeffrey Plaut) из Лаборатории реактивного движения NASA и группа ученых подготовили специальную карту этого региона.    Радиолокатор (SHARAD), установленный на борту MRO, проделал более 250 наблюдений этой области, площадь которой примерно равна площади Швеции.    По словам ученых, они смогли картографировать территорию с очень большой точностью, и радар помого найти очень мощные слои льда. В основном его сосредоточения находятся у подножий столовых гор и у эскарпов, а также внутри долин и кратеров.    Плот говорит, что по одной из гипотез вся эта территория была покрыта ледяным щитом во время одного из долгосрочных климатических периодов, но после того, как погода стала суше, эти ледяные отложения остались только лишь в тех областях, где они были защищены слоем каменных пород и почвы от прямого контакта с атмосферой.    Исследователи продолжат работу над составлением подобных карт. Эти массивы льда являются значимым элементом распространения водяного льда вдали от полярных шапок. В этих льдах должны содержаться записи об изменении условий окружающей среды за большие промежутки времени, а это, в свою очередь, становится одним из приоритетов для будущих миссий, которые займутся бурением. "Усики" на Марсе: соленая вода или следы подземной деятельности? http://thebester.ru/blog/space/18995.html В 2011 году НАСА сделало заявление, приложив к нему фотографии, что на Марсе может быть «текущая вода». Была сделана покадровая съемка, чтобы показать, как жидкость бежала по склонам гор, расположенных в средних широтах южного полушария Красной планеты. Темные полосы увеличиваются в размерах в период весны и лета и вновь пропадают к зиме. Наиболее обоснованно предположение ученых, что это потоки соленой воды, которая достаточно сильно нагревается, когда на планете летние месяцы. Льды расплавляются и заливают поверхность. Предполагаемые ручьи шириной от полуметра до пяти метров достигают в длину нескольких сотен метров. Признаки того, что на Марсе когда-то была проточная вода, были обнаружены и раньше, но это первый случай, когда такое событие наблюдалось в течение короткого периода времени. Предположение о том, что это могла быть "вытекающая" наружу вода, подтверждается сезонностью явления. Многомесячные наблюдение позволили сделать вывод о том, что "ручьи" появляются в самые теплые месяцы марсианского года и исчезают зимой. Однако по причине разреженной атмосфере Марса "обычная" вода не может находиться на его поверхности в жидком состоянии даже в теплое время года - чтобы это произошло, она должна быть насыщена солями. Альфред Макэвен из Аризонского университета, возглавляющий команду камеры HiRISE и основной автор статьи в Science, считает, что соленая вода – лучшее объяснение для сезонного возникновения подобных структур, хотя пока это и не доказано. Обнаруженные на Марсе структуры (их назвали "усики") отличаются от окружения темным цветом. Они имеют ширину от 0,5 до 5 метров и за два теплых месяца достигали длины, порой превышающей 200 метров. Температуры, при которой они появляются, хватает для того, чтобы держать воду в жидком состоянии – однако ее недостаточно для того, чтобы расплавить водяной лед. Несмотря на то, что явление встречалось всего на одном проценте обследованных марсианских склонов, на некоторых из них удалось зарегистрировать более тысячи таких "усиков". Их открыла студентка Аризонского университета Лухендра Ойха в ходе независимого исследования. Ученым пока не удалось точно ответить на вопрос, почему вода (если это она) просачивается на поверхность именно на этих конкретных склонах, игнорируя все остальные. Они предполагают, что в далеком прошлом Марса здесь находились богатые соляные залежи. Непонятно также и то, что спектральные исследования склонов с "усиками" следов воды не обнаружили. Возможно, считают ученые, это не поверхностные, а приповерхностные потоки, а темный цвет "усиков" объясняется цветом не воды, а поверхности, сглаженной протекающими под ней потоками. Правда, в этом случае остается необъяснимым то, что зимой эта сглаженность исчезает. "Сегодня это остается тайной, - говорит Макэвен, - но я думаю, эту тайну можно будет разрешить в ходе дальнейших наблюдений". Наличие на Марсе соленых озер, просачивающихся на поверхность в теплое время года, может означать и наличие жизни на нем – в виде галофильных (солелюбивых) микроорганизмов, подобных тем, что есть и на Земле. Учёные впервые исследовали марсианский туман http://www.membrana.ru/particle/15984  Туман на Марсе начинает формироваться после того, как солнце скрывается за горизонтом. Один из таких неземных закатов и показан здесь (фото NASA/Caltech/ U-Arizona/Texas A&amp;M).Это явление наблюдалось в высоких северных широтах Марса в конце местного лета. Об открытии сообщила команда учёных из США, Канады и Бельгии. Американский посадочный аппарат Phoenix закончил свою работу на Марсе ещё в 2008 году, но до сих пор продолжается анализ собранных им сведений. Больше всего «Феникс» интересовался грунтом, но немало интересного поведал и метеорологам. Например, земной аппарат поймал исчезающий марсианский снегопад, формирующийся на большой высоте и поверхности практически не достигающий. Теперь же исследователи заговорили о тумане. Как пишет National Geographic, речь идёт о взвеси ледяных частиц, которая возникает в воздухе Красной планеты вскоре после заката. Атмосфера на Марсе тонка, и ночью грунт остывает очень быстро, от него стремительно стынет и приземный «воздух», в нём тут же начинает конденсироваться и замерзать влага. В течение четырёх ночей в ходе свой долгой миссии в марсианской арктике «Феникс» искал это метеорологическое явление, направляя вверх лазер. Попадавшие в луч кристаллики льда давали вспышки, фиксируемые камерами. Так удалось выяснить, что марсианская дымка над местом посадки земного аппарата состоит в основном из частиц поперечником в считанные микрометры. Высота тумана была всего несколько метров над поверхностью. Среднее содержание замёрзшей воды в нём составляло 1,7 миллиграмма на кубометр. Редкие льдинки покрупнее при этом выпадали вниз. Но это нельзя назвать снежинками. По определению авторов работы, скорее это была «алмазная пыль». По мере продвижения ночи слой тумана становился всё толще и поднимался всё выше, из него выпадало всё больше кристалликов. Учёные установили, что большая часть попавших на марсианский грунт частиц с наступлением дня сублимирует. Но некоторое количество влаги, проникая глубже в почву, возможно, сохраняется, накапливаясь в виде скрытого льда. Так или иначе, исследование показывает, что, по меньшей мере, в северных широтах грунт и атмосфера Марса обмениваются водой буквально ежедневно. Компьютерный коллаж фотографий марсианской погоды, сделанных Mars Global Surveyor. Облака состоят из кристаллов льда. (Изображение NASA / Science Faction / Corbis.)  Редкие марсианские штормы и снежные бури гораздо интенсивнее земных Симуляция атмосферных явлений, возникающих, когда на поверхности Марса появляется открытая вода, показала, что погода на планете весьма локально специфична. Согласно известным на сегодня фактам и общепринятым теориям, в последние 3,5 млрд лет марсианский климат не менялся — он оставался холодным и сухим. Но на поверхности иногда возникали небольшие озёра — когда вода (растопленный геотермальным теплом лёд) пробивалась из недр, или метеорит падал на открытый ледник. Команда учёных из Университета Беркли и Юго-Западного исследовательского института загрузила современные (они же — трёхмиллиардолетней давности) марсианские условия в разработанную одним из исследователей модель предсказания погоды MRAMS (Mars Regional Atmospheric Modeling System), сделав допущение, что около экватора Красной планеты откуда-то взялось водное озеро площадью 1 000 км². Результаты симуляции впечатлили авторов. Тепло, исходившее от поверхности воды, взвихрило тонкую марсианскую атмосферу: скорость восходящего потока воздуха составила 194 км/ч, что гораздо больше, чем при конвекции в любых земных условиях. Когда водяной пар превратился в лёд (из-за низкой температуры конденсация начинается на очень малых высотах), образовалось облако высотой 35 км (на Марсе нет озонового слоя, который на Земле за счёт тонкой горячей прослойки воздуха под ним «купирует» тучи на высоте 20 км). Затем из облака посыпался снег — до 100 мм в час. Образовывавшиеся после марсианских снежных бурь сравнительно большие, но тонкие ледники затем могли подтаивать из-за периодических долговременных смещений оси планеты под воздействием притяжения Юпитера. Медленным таянием и появлением ручьёв исследователи объясняют тот факт, что «по ветру» от предполагаемых мест расположения марсианских озёр встречаются минералы, для формирования которых нужна вода. ------------------- Учёные получили лучшее подтверждение существования океана на Марсе http://planeta.moy.su/ Европейские и американские учёные подтвердили существование океана на Марсе. Специалисты из института планетологии и астрофизики Гренобля (IPAG) и университета Калифорнии в Ирвине (UCI) проанализировали данные, полученные европейским космическим аппаратом Mars Express за два года. Изучая верхний слой поверхности планеты, учёные установили, что грунт равнин, расположенных в северных широтах, представляет собой низкоплотный материал. "Мы определили, что это осадочные отложения, возможно, содержащие в большом количестве лёд, - говорит ведущий исследователь Жереми Мужино (Jeremie Mouginot http://ess.uci.edu/people/jmougino ). - Это доказывает, что ранее на данной территории находился океан". Аппарат Mars Express оснащён радаром MARSIS, позволяющим зондировать ионосферу и глубинные слои марсианской поверхности. "MARSIS способен изучить слой грунта на глубине до 60-80 метров - рассказывает Влёдек Кофман (Wlodek Kofman) из IPAG. – По всей этой глубине мы наблюдали осадочные породы и лёд". Верхний слой грунта планеты, который радар обнаружил по слабой отражающей способности, представляет собой донные отложения древнего океана, делают вывод астрономы в статье в Geophysical Research Letters. Такие породы обычно имеют низкую плотность и состоят из мелких гранул, образовавшихся под воздействием воды (жидкость подтачивает грунт, унося отдельные куски). Как известно, вода необходима для появления жизни. Пытаясь обнаружить её присутствие, учёные занимаются поиском воды на Красной планете на протяжении длительного времени. В ноябре 2008 года американцам удалось доказать существование на Марсе ледников. В 2009 году другая группа установила, что "всего" один миллион двести пятьдесят тысяч лет назад на Красной планете была вода в жидком виде. Наконец, в августе 2011 года специалисты высказали предположение о наличие на Марсе ручьёв, которые появляются весной и исчезают с приближением зимы. О существовании океанов на поверхности Марса учёные догадывались, но точных доказательств этому не было. Планетологи могли лишь определить предположительные береговые линии гигантских водоёмов по фотографиям, полученным космическими аппаратами. Считается, что в истории Красной планеты были как минимум два океана. Первый - 4 миллиарда лет назад, когда преобладал тёплый климат. Второй - 3 миллиарда лет назад, когда в результате усилившейся геотермальной активности подповерхностный лёд растаял, и образовавшаяся вода по подземным каналам наполнила низменные участки планеты, образовав единое океаническое пространство. Новые сведения позволяют не только подтвердить сам факт наличия океана в прошлом, но и определить примерное расположение и время, в течение которого он покрывал поверхность Марса. По подсчётам Мужино, океан просуществовал не более одного миллиона лет. Затем вода либо замёрзла, либо ушла глубоко под поверхность, либо испарилась в атмосферу. Учёный считает, что этого времени было бы недостаточно для образования живых организмов. В дальнейшем Европейское космическое агентство, которое запустило Mars Express, планирует выяснить, куда исчезла океаническая вода. Марсианская вода была пригодной для питья! http://cosmosfera.ru/index.php?category … icleid=887 В образцах пород марсианского грунта обнаружили все необходимые элементы для поддержания жизни человека. В NASA утверждают, что вода, которая когда-то, возможно, была на поверхности Марса, вероятно, была достаточно чистой, чтобы ее могли пить люди. "Это открытие пока есть очевидным показателем того, что на Марсе когда-то могла быть жизнь, поскольку вода создавала идеальные условия для существования микробов", - пишет автор статьи Джон Холл. При анализе образцы пород нагрели почти до 1100 градусов и результаты показали, что во фрагментах марсианского грунта обнаружены сера, азот, водород, кислород, фосфор и углерод. Именно эти химические элементы поддерживают человеческую жизнь. Сейчас продолжаются исследования на поверхности кратера Гейла, откуда и были взяты соответствующие образцы. По мнению ученых, эта местность находилась в устье древней речной системы. Цель марсохода Curiosity - выяснить, могла ли вообще существовать жизнь на Марсе в какой-то период истории планеты.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Марс  МАРС, планета, среднее расстояние от Солнца 228 млн. км, период обращения 687 суток, период вращения 24,5 ч, средний диаметр 6780 км, масса 6,4*1023 кг; 2 естественных спутника — Фобос и Деймос. Состав атмосферы: СО2 (95%), N2 (2,5%), Ar(1,5-2%), СО(0,06%), Н2О (до 0,1%); давление на поверхности 5-7 гПа. Участки поверхности Марса, покрытые кратерами, похожи на лунный материк. Значительный научный материал о Марсе получен с помощью космических аппаратов «Маринер», «Марс», «Спирит», «Оппортьюнити».  Марс, четвертая от Солнца большая планета Солнечной системы.  Сравнение размеров Земли (средний радиус 6371 км) и Марса (средний радиус 3386,2 км) большая бланковая карта Марса     Движение, размеры, масса     Марс движется вокруг Солнца по эллиптической орбите с эксцентриситетом 0,0934. Плоскость орбиты наклонена к плоскости эклиптики под небольшим углом (1° 51'). Среднее расстояние от Солнца равно 227,99 млн. км (1,524 а. е.). Минимальное расстояние от Солнца примерно 207, максимальное — 249 млн. км; из-за этого различия количество поступающей от Солнца энергии варьируется на 20-30%.     Поскольку наклон экватора к плоскости орбиты значителен (25,2 градуса), на планете существуют заметные сезонные изменения. Период обращения Марса вокруг Солнца почти вдвое больше земного года (686,98 земных суток). Средняя скорость орбитального движения составляет 24,13 км/с. Период суточного обращения Марса вокруг своей оси почти такой же, как у Земли (24 ч 37 мин 22,58 с). Экваториальный радиус планеты равен 3394 км, полярный — 3376,4 км. Уровень поверхности в южном полушарии в среднем на 3-4 км выше, чем в северном.     Масса Марса составляет 6,44 10 в 23 степени кг, то есть 0,108 массы Земли. Средняя плотность 3,95 г/см3. Ускорение свободного падения на экваторе 3,76 м/с2.Марс находится на минимальном расстоянии от Земли во время противостояний, происходящих с интервалами в 779,94 земных суток. Однако раз в 15-17 лет происходит так называемое великое противостояние, когда эти две планеты сближаются примерно на 56 млн. км; последнее такое сближение имело место в 1988. Во время великих противостояний Марс выглядит самой яркой звездой на полуночном небе (—2,7 звездной величины), оранжево-красного цвета, вследствие чего его стали считать атрибутом бога войны (отсюда название планеты).Качественно новый уровень исследований Марса начался в 1965, когда для этих целей стали использоваться космические аппараты, которые вначале облетали планету, а затем (с 1971) и опускались на ее поверхность.     Рельеф поверхности     Телескопические исследования Марса обнаружили такие особенности, как сезонные изменения его поверхности. Это прежде всего относится к «белым полярным шапкам», которые с наступлением осени начинают увеличиваться (в соответствующем полушарии), а весной довольно заметно «таять», причем от полюсов распространяются «волны потепления». Высказывалось предположение, что эти волны связаны с распространением растительности по поверхности Марса, однако более поздние данные заставили отказаться от этой гипотезы.     Значительная часть поверхности Марса представляет собой более светлые участки («материки»), которые имеют красновато-оранжевую окраску; 25% поверхности — более темные «моря» серо-зеленого цвета, уровень которых ниже, чем «материков». Перепады высот весьма значительны и составляют в экваториальной области примерно 14-16 км, но имеются и вершины, вздымающиеся значительно выше, например, Арсия (27 км) и Олимп (26 км) в возвышенной области Тараис в северном полушарии.     Наблюдения Марса со спутников обнаруживают отчетливые следы вулканизма и тектонической деятельности — разломы, ущелья с ветвящимися каньонами, некоторые из них имеют сотни километров в длину, десятки — в ширину и несколько километров в глубину. Обширнейший из разломов — «Долина Маринера» — вблизи экватора протянулся на 4000 км при ширине до 120 км и глубине в 4-5 км.Ударные кратеры на Марсе мельче, чем на Луне и Меркурии, но глубже, чем на Венере. Однако вулканические кратеры достигают огромных размеров. Крупнейшие из них — Арсия, Акреус, Павонис и Олимп — достигают 500-600 км в основании и более двух десятков километров по высоте. Диаметр кратера у Арсии — 100, а у Олимпа — 60 км (для сравнения — у величайшего на Земле вулкана Мауна-Лоа на Гавайских островах диаметр кратера 6,5 км). Исследователи пришли к выводу, что вулканы были действующими еще сравнительно недавно, а именно: несколько сотен миллионов лет назад.     Надежда людей обрести «братьев по разуму» воспряла с новой силой после того, как А. Секки в 1859 и, особенно, Д. Скипарелли в 1887 (год великого противостояния) выдвинули сенсационную гипотезу, что Марс покрыт сетью рукотворных каналов, периодически наполняющихся водой. Появление более мощных телескопов, а затем и космических аппаратов не подтвердило этой гипотезы. Поверхность Марса представляется безводной и безжизненной пустыней, над которой свирепствуют бури, вздымающие песок и пыль на высоту до десятков километров. Во время этих бурь скорость ветра достигает сотни метров в секунду. В частности, с переносами песка и пыли связывают сейчас те «волны потепления», о которых упоминалось выше.     Атмосфера и вода на Марсе     Атмосфера на Марсе разрежена (давление порядка сотых и даже тысячных долей атмосферы), и состоит, в основном, из углекислого газа (около 95%) и малых добавок азота (около 3%), аргона (примерно 1,5%) и кислорода (0,15%). Концентрация водяного пара невелика, и она существенно меняется в зависимости от сезона. Существование воды на Марсе — один из главных вопросов в изучении этой планеты. В 2004 марсоходы «Спирит» и «Оппортьюнити» показали наличие воды в пробах марсианского грунта.     Есть все основания полагать, что воды на Марсе немало. На такую мысль наводят длинные ветвящиеся системы долин протяженностью в сотни километров, весьма похожие на высохшие русла земных рек, причем перепады высот отвечают направлению течений. Некоторые особенности рельефа явно напоминают выглаженные ледниками участки. Судя по хорошей сохранности этих форм, не успевших ни разрушиться, ни покрыться последующими наслоениями, они имеют относительно недавнее происхождение (в пределах последнего миллиарда лет). Где же теперь марсианская вода? Высказываются предположения, что вода существует и сейчас в виде мерзлоты. При весьма низких температурах на поверхности Марса (в среднем ок. 220 К в средних широтах и лишь 150 К в полярных областях) на любой открытой поверхности воды быстро образуется толстая корка льда, которая, к тому же, через короткое время заносится пылью и песком. Не исключено, что благодаря низкой теплопроводимости льда под его толщей местами может оставаться и жидкая вода и, в частности, подледные потоки воды продолжают и теперь углублять русла некоторых рек.     Состав и внутреннее строение     Химический состав Марса типичен для планет Земной группы, хотя, конечно, существуют и специфические отличия. Здесь также происходило раннее перераспределение вещества под воздействием гравитации, на что указывают сохранившиеся следы первичной магматической деятельности. По-видимому, имеющее относительно низкую температуру (около 1300 К) и низкую плотность, ядро Марса богато железом и серой и невелико по размерам (его радиус порядка 800-1000 км), а масса — около одной десятой всей массы планеты. Формирование ядра, согласно современным теоретическим оценкам, продолжалось около миллиарда лет и совпало с периодом раннего вулканизма. Еще такой же по длительности период заняло частичное плавление мантийных силикатов, сопровождавшееся интенсивными вулканическими и тектоническими явлениями. Около 3 млрд. лет назад завершился и этот период, и хотя еще по крайней мере в течение миллиарда лет продолжались глобальные тектонические процессы (в частности, возникали огромные вулканы), уже началось постепенное охлаждение планеты, продолжающееся и поныне.     Мантия Марса обогащена сернистым железом, заметные количества которого обнаружены и в исследованных поверхностных породах, тогда как содержание металлического железа заметно меньше, чем на других планетах Земной группы. Толщина литосферы Марса — несколько сотен км, включая примерно 100 км ее коры.     Спутники Марса     Вокруг Марса обращаются два спутника: Фобос (Страх) и Деймос (Ужас). Первый из них движется вокруг Марса по орбите со средним радиусом 9350 км за 7 ч 39 мин, то есть обгоняет планету в ее суточном вращении. Деймос облетает Марс по орбите с радиусом 23500 км за 30 ч 17 мин. Оба спутника имеют неправильную форму и вcегда обращены к Марсу одной и той же стороной. Их максимальные размеры: 26 км в длину и 21 км в ширину у Фобоса и, соответственно, 13 и 12 км — у Деймоса. Гравитационные поля спутников настолько слабые, что атмосферы они не имеют. На поверхности обнаружены метеоритные кратеры. На Фобосе крупнейший кратер Стикни имеет диаметр 10 км. Деймос Фобос Вид на Фобос и Деймос с поверхности Марса (ночью) 0 22014-08-01 19:54:50 Марс Администратор ВОДА НА МАРСЕ Curiosity обнаружил скрытый водный ресурс Красной планеты http://zaqw.ru/kosmos/dalnij-kosmos/800 … oj-planety К неожиданно приятным результатам исследований пришли специалисты НАСА в ходе изучения марсианской породы. Оказывается, в одном кубическом метре грунта Красной планеты может содержаться до 1 литра воды! Столь впечатляющие выводы специалистам позволили сделать проводимые эксперименты с разогревом образца марсианского грунта небольших размеров, который был добыт посредством манипулятора марсохода, входящего в его оснащение. Когда температура разогрева достигла нескольких сот градусов, неожиданно было зафиксировано появление водяного пара. По мнению специалиста НАСА Лори Лешина, вся порода, по которой сейчас перемещается Curiosity, должна содержать до 2% воды. Этот скрытый водный ресурс легко добыть, необходимо лишь разогреть грунт, залежи которого на Марсе наблюдаются повсюду. Таким образом, воду на Красной планете можно извлекать практически из любого места ее поверхности. В настоящее время Curiosity перемещается в направлении горы Шарп, Достигнув ее подножия, марсоход продолжит свою исследовательскую миссию. Curiosity обнаружил «оазисы» на Марсе http://zaqw.ru/kosmos/dalnij-kosmos/762 … y-na-marse Расположенный на борту марсохода Curiosity российский прибор ДАН («Динамическое альбедо нейтронов») обнаружил на Марсе в кратере Гейла пятна, похожие на оазисы, с большим содержанием воды. Происхождение данных образований пока неизвестно. Принцип работы прибора ДАН, созданного в Институте космических исследований, основывается на облучении поверхности планеты нейтронами высоких энергий и посредством специального детектора определении наличия водорода и его производных – гидратированных минералов и воды. На конференции LPSC, проходившей в Хьюстоне, заместитель руководителя научного эксперимента ДАН М.Литвак, выступая с докладом, сообщил, что несколько сотен проведенных измерений поверхности грунта вдоль трассы движения марсохода с августа 2012 года показали, что доля воды в слое марсианской породы, толщина которой составляет 60 сантиметров (максимальная глубина «зрения» ДАН) варьируется от 1% до 4 %, а некоторые участки грунта вообще достаточно сильно увлажнены. Литвак отметил, что подключив определенную долю фантазии, их можно было бы назвать небольшими оазисами в бесконечной марсианской пустыне. По его словам, отдельные участки верхнего слоя реголита были достаточно сухими – с 1% воды, но под ними был увлажненный слой с содержанием воды до 3-4%. Подобное распределение подтверждает гипотезу, выдвинутую ранее российскими учеными, в соответствии с которой в процессе геологического времени жизни поверхности кратера вследствие испарений в атмосферу верхний слой грунта должен был потерять воду. Но в ходе обработки данных измерений участков второй группы результаты анализов оказались довольно неожиданными, не согласующимися с предыдущей моделью распределения влаги. Так, верхний слой здесь содержал относительно высокое количество влаги – до 3%, а под ним располагался слой сухого грунта. Такое «перевернутое» распределение воды пока остается загадкой, причины которой еще предстоит выяснить ученым. На Марсе обнаружены следы грунтовых вод. http://zaqw.ru/kosmos/dalnij-kosmos/462 … tovykh-vod Проанализировав полученные данные спектрометра, установленного на борту Mars Reconnaissance Orbite, ученые пришли к выводу, что есть все предпосылки того, что на Марсе могла существовать грунтовая вода. Исследовательский аппарат в процессе изучения глубокого кратера Маклафлина, диаметр которого составляет 92 километра, а глубина – 2,2 километра, выявил, что слои марсианского грунта, расположенные у дна кратера, содержат глинистые минералы и карбонаты, которые обычно образуются при наличии воды. На снимках спектрометра нет признаков больших впадавших в кратер Маклафлина каналов, но заметны небольшие каналы, исходящие из стенок кратера и заканчивающиеся у поверхности предполагаемого озера. Изучаемый Кратер Маклафлина расположен в регионе Arabia Terra возле подножия возвышенности, протяженность которой составляет несколько сотен километров. Как известно, на нашей планете питающиеся грунтовыми водами озера тоже находятся внизу возвышенностей. Снимки, полученные с Красной планеты, идентичны структуре расположения земных источников. Новая версия ученых о наличии на Марсе воды  http://zaqw.ru/kosmos/dalnij-kosmos/410 … marse-vody   После проведенных исследований марсианских концевых участков канала Hebrus Valles, где прослеживаются глубокие ущелья, похожие на колодцы, международная команда ученых под руководством Института планетарных наук США пришла к выводу, что подобные образования являются доказательством наличия на планете около 2 миллиардов лет назад огромных объемов воды, которая со временем была поглощена крупными системами пещер. Как известно, в Солнечной системе самыми крупными являются марсианские каналы. По мнению ученых, в далеком прошлом они привели к появлению океанов, но что стало окончательной причиной возникновения и последующие изменения, в результате которых определилась конечная участь этого явления, на протяжении 40 лет остается загадкой. Длительный период возникновение каналов связывают с эрозией ледников, потоками песка и камней, наводнениями и потоками лавы. На данном этапе изучения планеты мнение ученых склоняется к версии появления марсианских каналов вследствие грязевого вулканизма, благодаря которому огромный объем газов способствовал образованию большого количества больших пещер. Пещеры были не прочные, потому что обычно их формирование происходило в рыхлой породе. Но, согласно расчетов, такие пещерные образования при температуре -65 градусов по Цельсию могут сохраняться в вечной мерзлоте длительное время. Данная температура поверхности Марса является типичной для исследуемых широт. Грунт, в котором образовывались пещеры, сравним по прочности с известняком. А еще большим доказательством наличия системы пещер на Марсе являются снимки с изображениями черных дыр провалов, куда и могла уйти вода. Подобные прогнозы вызывают повышенный интерес ученых, ведь в подземных хранилищах могли возникнуть благоприятные условия для возникновения жизни, а еще наличие воды на планете в далеком будущем могло бы стать замечательным фактором для наших потомков, освоивших Красную планету. Но в настоящее время загадка древних пещер остается под пристальным изучением ученых и является предметом дискуссий, еще предстоит определить размеры, возраст и условия внутри пещер. Процесс этот сейчас очень затруднителен, нет специальных роботов «спелеологов», и НАСА пока не планирует разработку подобных проектов. Поэтому вполне возможно, что и через десяток лет, изучив поверхность Марса досконально, тайна подземных пещер так и останется загадкой, которую предстоит разгадать нашим далеким потомкам. Радарные карты спрятанных под поверхностью льдов Марса http://www.jpl.nasa.gov/news/news.php?release=2010-072  Расширенные радарные исследования средних широт северного полушария Марса показали, что огромные массы водяного льда спрятаны под видимой поверхностью в виде толстых слоев, и, кроме того, они достаточно распространены под осадочными породами.    Возможности аппарата Mars Rreconnaissance Orbiter по продолжительному поиску подобных скрытых ледников и ледяных масс, который начали два года назад, помогли пролить свет на то, как эти образования могли появиться после отхода массивных ледников.    Льды распространены на сотни километров в районе столовых гор Дейтеронил (Deuteronilus Mensae), которые расположены между экватором и северным полюсом. Джеффри Плот (Jeffrey Plaut) из Лаборатории реактивного движения NASA и группа ученых подготовили специальную карту этого региона.    Радиолокатор (SHARAD), установленный на борту MRO, проделал более 250 наблюдений этой области, площадь которой примерно равна площади Швеции.    По словам ученых, они смогли картографировать территорию с очень большой точностью, и радар помого найти очень мощные слои льда. В основном его сосредоточения находятся у подножий столовых гор и у эскарпов, а также внутри долин и кратеров.    Плот говорит, что по одной из гипотез вся эта территория была покрыта ледяным щитом во время одного из долгосрочных климатических периодов, но после того, как погода стала суше, эти ледяные отложения остались только лишь в тех областях, где они были защищены слоем каменных пород и почвы от прямого контакта с атмосферой.    Исследователи продолжат работу над составлением подобных карт. Эти массивы льда являются значимым элементом распространения водяного льда вдали от полярных шапок. В этих льдах должны содержаться записи об изменении условий окружающей среды за большие промежутки времени, а это, в свою очередь, становится одним из приоритетов для будущих миссий, которые займутся бурением. "Усики" на Марсе: соленая вода или следы подземной деятельности? http://thebester.ru/blog/space/18995.html В 2011 году НАСА сделало заявление, приложив к нему фотографии, что на Марсе может быть «текущая вода». Была сделана покадровая съемка, чтобы показать, как жидкость бежала по склонам гор, расположенных в средних широтах южного полушария Красной планеты. Темные полосы увеличиваются в размерах в период весны и лета и вновь пропадают к зиме. Наиболее обоснованно предположение ученых, что это потоки соленой воды, которая достаточно сильно нагревается, когда на планете летние месяцы. Льды расплавляются и заливают поверхность. Предполагаемые ручьи шириной от полуметра до пяти метров достигают в длину нескольких сотен метров. Признаки того, что на Марсе когда-то была проточная вода, были обнаружены и раньше, но это первый случай, когда такое событие наблюдалось в течение короткого периода времени. Предположение о том, что это могла быть "вытекающая" наружу вода, подтверждается сезонностью явления. Многомесячные наблюдение позволили сделать вывод о том, что "ручьи" появляются в самые теплые месяцы марсианского года и исчезают зимой. Однако по причине разреженной атмосфере Марса "обычная" вода не может находиться на его поверхности в жидком состоянии даже в теплое время года - чтобы это произошло, она должна быть насыщена солями. Альфред Макэвен из Аризонского университета, возглавляющий команду камеры HiRISE и основной автор статьи в Science, считает, что соленая вода – лучшее объяснение для сезонного возникновения подобных структур, хотя пока это и не доказано. Обнаруженные на Марсе структуры (их назвали "усики") отличаются от окружения темным цветом. Они имеют ширину от 0,5 до 5 метров и за два теплых месяца достигали длины, порой превышающей 200 метров. Температуры, при которой они появляются, хватает для того, чтобы держать воду в жидком состоянии – однако ее недостаточно для того, чтобы расплавить водяной лед. Несмотря на то, что явление встречалось всего на одном проценте обследованных марсианских склонов, на некоторых из них удалось зарегистрировать более тысячи таких "усиков". Их открыла студентка Аризонского университета Лухендра Ойха в ходе независимого исследования. Ученым пока не удалось точно ответить на вопрос, почему вода (если это она) просачивается на поверхность именно на этих конкретных склонах, игнорируя все остальные. Они предполагают, что в далеком прошлом Марса здесь находились богатые соляные залежи. Непонятно также и то, что спектральные исследования склонов с "усиками" следов воды не обнаружили. Возможно, считают ученые, это не поверхностные, а приповерхностные потоки, а темный цвет "усиков" объясняется цветом не воды, а поверхности, сглаженной протекающими под ней потоками. Правда, в этом случае остается необъяснимым то, что зимой эта сглаженность исчезает. "Сегодня это остается тайной, - говорит Макэвен, - но я думаю, эту тайну можно будет разрешить в ходе дальнейших наблюдений". Наличие на Марсе соленых озер, просачивающихся на поверхность в теплое время года, может означать и наличие жизни на нем – в виде галофильных (солелюбивых) микроорганизмов, подобных тем, что есть и на Земле. Учёные впервые исследовали марсианский туман http://www.membrana.ru/particle/15984  Туман на Марсе начинает формироваться после того, как солнце скрывается за горизонтом. Один из таких неземных закатов и показан здесь (фото NASA/Caltech/ U-Arizona/Texas A&amp;M).Это явление наблюдалось в высоких северных широтах Марса в конце местного лета. Об открытии сообщила команда учёных из США, Канады и Бельгии. Американский посадочный аппарат Phoenix закончил свою работу на Марсе ещё в 2008 году, но до сих пор продолжается анализ собранных им сведений. Больше всего «Феникс» интересовался грунтом, но немало интересного поведал и метеорологам. Например, земной аппарат поймал исчезающий марсианский снегопад, формирующийся на большой высоте и поверхности практически не достигающий. Теперь же исследователи заговорили о тумане. Как пишет National Geographic, речь идёт о взвеси ледяных частиц, которая возникает в воздухе Красной планеты вскоре после заката. Атмосфера на Марсе тонка, и ночью грунт остывает очень быстро, от него стремительно стынет и приземный «воздух», в нём тут же начинает конденсироваться и замерзать влага. В течение четырёх ночей в ходе свой долгой миссии в марсианской арктике «Феникс» искал это метеорологическое явление, направляя вверх лазер. Попадавшие в луч кристаллики льда давали вспышки, фиксируемые камерами. Так удалось выяснить, что марсианская дымка над местом посадки земного аппарата состоит в основном из частиц поперечником в считанные микрометры. Высота тумана была всего несколько метров над поверхностью. Среднее содержание замёрзшей воды в нём составляло 1,7 миллиграмма на кубометр. Редкие льдинки покрупнее при этом выпадали вниз. Но это нельзя назвать снежинками. По определению авторов работы, скорее это была «алмазная пыль». По мере продвижения ночи слой тумана становился всё толще и поднимался всё выше, из него выпадало всё больше кристалликов. Учёные установили, что большая часть попавших на марсианский грунт частиц с наступлением дня сублимирует. Но некоторое количество влаги, проникая глубже в почву, возможно, сохраняется, накапливаясь в виде скрытого льда. Так или иначе, исследование показывает, что, по меньшей мере, в северных широтах грунт и атмосфера Марса обмениваются водой буквально ежедневно. Компьютерный коллаж фотографий марсианской погоды, сделанных Mars Global Surveyor. Облака состоят из кристаллов льда. (Изображение NASA / Science Faction / Corbis.)  Редкие марсианские штормы и снежные бури гораздо интенсивнее земных Симуляция атмосферных явлений, возникающих, когда на поверхности Марса появляется открытая вода, показала, что погода на планете весьма локально специфична. Согласно известным на сегодня фактам и общепринятым теориям, в последние 3,5 млрд лет марсианский климат не менялся — он оставался холодным и сухим. Но на поверхности иногда возникали небольшие озёра — когда вода (растопленный геотермальным теплом лёд) пробивалась из недр, или метеорит падал на открытый ледник. Команда учёных из Университета Беркли и Юго-Западного исследовательского института загрузила современные (они же — трёхмиллиардолетней давности) марсианские условия в разработанную одним из исследователей модель предсказания погоды MRAMS (Mars Regional Atmospheric Modeling System), сделав допущение, что около экватора Красной планеты откуда-то взялось водное озеро площадью 1 000 км². Результаты симуляции впечатлили авторов. Тепло, исходившее от поверхности воды, взвихрило тонкую марсианскую атмосферу: скорость восходящего потока воздуха составила 194 км/ч, что гораздо больше, чем при конвекции в любых земных условиях. Когда водяной пар превратился в лёд (из-за низкой температуры конденсация начинается на очень малых высотах), образовалось облако высотой 35 км (на Марсе нет озонового слоя, который на Земле за счёт тонкой горячей прослойки воздуха под ним «купирует» тучи на высоте 20 км). Затем из облака посыпался снег — до 100 мм в час. Образовывавшиеся после марсианских снежных бурь сравнительно большие, но тонкие ледники затем могли подтаивать из-за периодических долговременных смещений оси планеты под воздействием притяжения Юпитера. Медленным таянием и появлением ручьёв исследователи объясняют тот факт, что «по ветру» от предполагаемых мест расположения марсианских озёр встречаются минералы, для формирования которых нужна вода. ------------------- Учёные получили лучшее подтверждение существования океана на Марсе http://planeta.moy.su/ Европейские и американские учёные подтвердили существование океана на Марсе. Специалисты из института планетологии и астрофизики Гренобля (IPAG) и университета Калифорнии в Ирвине (UCI) проанализировали данные, полученные европейским космическим аппаратом Mars Express за два года. Изучая верхний слой поверхности планеты, учёные установили, что грунт равнин, расположенных в северных широтах, представляет собой низкоплотный материал. "Мы определили, что это осадочные отложения, возможно, содержащие в большом количестве лёд, - говорит ведущий исследователь Жереми Мужино (Jeremie Mouginot http://ess.uci.edu/people/jmougino ). - Это доказывает, что ранее на данной территории находился океан". Аппарат Mars Express оснащён радаром MARSIS, позволяющим зондировать ионосферу и глубинные слои марсианской поверхности. "MARSIS способен изучить слой грунта на глубине до 60-80 метров - рассказывает Влёдек Кофман (Wlodek Kofman) из IPAG. – По всей этой глубине мы наблюдали осадочные породы и лёд". Верхний слой грунта планеты, который радар обнаружил по слабой отражающей способности, представляет собой донные отложения древнего океана, делают вывод астрономы в статье в Geophysical Research Letters. Такие породы обычно имеют низкую плотность и состоят из мелких гранул, образовавшихся под воздействием воды (жидкость подтачивает грунт, унося отдельные куски). Как известно, вода необходима для появления жизни. Пытаясь обнаружить её присутствие, учёные занимаются поиском воды на Красной планете на протяжении длительного времени. В ноябре 2008 года американцам удалось доказать существование на Марсе ледников. В 2009 году другая группа установила, что "всего" один миллион двести пятьдесят тысяч лет назад на Красной планете была вода в жидком виде. Наконец, в августе 2011 года специалисты высказали предположение о наличие на Марсе ручьёв, которые появляются весной и исчезают с приближением зимы. О существовании океанов на поверхности Марса учёные догадывались, но точных доказательств этому не было. Планетологи могли лишь определить предположительные береговые линии гигантских водоёмов по фотографиям, полученным космическими аппаратами. Считается, что в истории Красной планеты были как минимум два океана. Первый - 4 миллиарда лет назад, когда преобладал тёплый климат. Второй - 3 миллиарда лет назад, когда в результате усилившейся геотермальной активности подповерхностный лёд растаял, и образовавшаяся вода по подземным каналам наполнила низменные участки планеты, образовав единое океаническое пространство. Новые сведения позволяют не только подтвердить сам факт наличия океана в прошлом, но и определить примерное расположение и время, в течение которого он покрывал поверхность Марса. По подсчётам Мужино, океан просуществовал не более одного миллиона лет. Затем вода либо замёрзла, либо ушла глубоко под поверхность, либо испарилась в атмосферу. Учёный считает, что этого времени было бы недостаточно для образования живых организмов. В дальнейшем Европейское космическое агентство, которое запустило Mars Express, планирует выяснить, куда исчезла океаническая вода. Марсианская вода была пригодной для питья! http://cosmosfera.ru/index.php?category … icleid=887 В образцах пород марсианского грунта обнаружили все необходимые элементы для поддержания жизни человека. В NASA утверждают, что вода, которая когда-то, возможно, была на поверхности Марса, вероятно, была достаточно чистой, чтобы ее могли пить люди. "Это открытие пока есть очевидным показателем того, что на Марсе когда-то могла быть жизнь, поскольку вода создавала идеальные условия для существования микробов", - пишет автор статьи Джон Холл. При анализе образцы пород нагрели почти до 1100 градусов и результаты показали, что во фрагментах марсианского грунта обнаружены сера, азот, водород, кислород, фосфор и углерод. Именно эти химические элементы поддерживают человеческую жизнь. Сейчас продолжаются исследования на поверхности кратера Гейла, откуда и были взяты соответствующие образцы. По мнению ученых, эта местность находилась в устье древней речной системы. Цель марсохода Curiosity - выяснить, могла ли вообще существовать жизнь на Марсе в какой-то период истории планеты. </dc:title>
  <dc:creator>Хасан</dc:creator>
  <cp:lastModifiedBy>Хасан</cp:lastModifiedBy>
  <cp:revision>1</cp:revision>
  <dcterms:created xsi:type="dcterms:W3CDTF">2014-10-16T08:17:13Z</dcterms:created>
  <dcterms:modified xsi:type="dcterms:W3CDTF">2014-10-16T08:17:39Z</dcterms:modified>
</cp:coreProperties>
</file>