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5577" autoAdjust="0"/>
  </p:normalViewPr>
  <p:slideViewPr>
    <p:cSldViewPr>
      <p:cViewPr varScale="1">
        <p:scale>
          <a:sx n="98" d="100"/>
          <a:sy n="98" d="100"/>
        </p:scale>
        <p:origin x="-31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CD319E-BD6A-462A-A8F9-AF41E5DC4924}" type="datetimeFigureOut">
              <a:rPr lang="ru-RU" smtClean="0"/>
              <a:t>18.02.2022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52364-763D-45C0-99F4-813972CB4D0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CD319E-BD6A-462A-A8F9-AF41E5DC4924}" type="datetimeFigureOut">
              <a:rPr lang="ru-RU" smtClean="0"/>
              <a:t>18.02.2022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52364-763D-45C0-99F4-813972CB4D0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CD319E-BD6A-462A-A8F9-AF41E5DC4924}" type="datetimeFigureOut">
              <a:rPr lang="ru-RU" smtClean="0"/>
              <a:t>18.02.2022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52364-763D-45C0-99F4-813972CB4D0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CD319E-BD6A-462A-A8F9-AF41E5DC4924}" type="datetimeFigureOut">
              <a:rPr lang="ru-RU" smtClean="0"/>
              <a:t>18.02.2022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52364-763D-45C0-99F4-813972CB4D0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CD319E-BD6A-462A-A8F9-AF41E5DC4924}" type="datetimeFigureOut">
              <a:rPr lang="ru-RU" smtClean="0"/>
              <a:t>18.02.2022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52364-763D-45C0-99F4-813972CB4D0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CD319E-BD6A-462A-A8F9-AF41E5DC4924}" type="datetimeFigureOut">
              <a:rPr lang="ru-RU" smtClean="0"/>
              <a:t>18.02.2022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52364-763D-45C0-99F4-813972CB4D0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CD319E-BD6A-462A-A8F9-AF41E5DC4924}" type="datetimeFigureOut">
              <a:rPr lang="ru-RU" smtClean="0"/>
              <a:t>18.02.2022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52364-763D-45C0-99F4-813972CB4D0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CD319E-BD6A-462A-A8F9-AF41E5DC4924}" type="datetimeFigureOut">
              <a:rPr lang="ru-RU" smtClean="0"/>
              <a:t>18.02.2022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52364-763D-45C0-99F4-813972CB4D0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CD319E-BD6A-462A-A8F9-AF41E5DC4924}" type="datetimeFigureOut">
              <a:rPr lang="ru-RU" smtClean="0"/>
              <a:t>18.02.2022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52364-763D-45C0-99F4-813972CB4D0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CD319E-BD6A-462A-A8F9-AF41E5DC4924}" type="datetimeFigureOut">
              <a:rPr lang="ru-RU" smtClean="0"/>
              <a:t>18.02.2022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52364-763D-45C0-99F4-813972CB4D0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CD319E-BD6A-462A-A8F9-AF41E5DC4924}" type="datetimeFigureOut">
              <a:rPr lang="ru-RU" smtClean="0"/>
              <a:t>18.02.2022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52364-763D-45C0-99F4-813972CB4D0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CD319E-BD6A-462A-A8F9-AF41E5DC4924}" type="datetimeFigureOut">
              <a:rPr lang="ru-RU" smtClean="0"/>
              <a:t>18.02.2022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E52364-763D-45C0-99F4-813972CB4D0B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540568" y="548680"/>
            <a:ext cx="8265395" cy="64297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0</Words>
  <Application>Microsoft Office PowerPoint</Application>
  <PresentationFormat>Экран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Слайд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Женёк</dc:creator>
  <cp:lastModifiedBy>Женёк</cp:lastModifiedBy>
  <cp:revision>1</cp:revision>
  <dcterms:created xsi:type="dcterms:W3CDTF">2022-02-18T08:19:44Z</dcterms:created>
  <dcterms:modified xsi:type="dcterms:W3CDTF">2022-02-18T08:24:43Z</dcterms:modified>
</cp:coreProperties>
</file>