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62" r:id="rId4"/>
    <p:sldId id="263" r:id="rId5"/>
    <p:sldId id="258" r:id="rId6"/>
    <p:sldId id="259" r:id="rId7"/>
    <p:sldId id="266" r:id="rId8"/>
    <p:sldId id="267" r:id="rId9"/>
    <p:sldId id="260" r:id="rId10"/>
    <p:sldId id="271" r:id="rId11"/>
    <p:sldId id="265" r:id="rId12"/>
    <p:sldId id="27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974" y="-36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F9BED-123D-4493-8CA3-5B297E70196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0134-1F38-4716-AB15-95C9A9B06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99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F9BED-123D-4493-8CA3-5B297E70196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0134-1F38-4716-AB15-95C9A9B06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548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F9BED-123D-4493-8CA3-5B297E70196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0134-1F38-4716-AB15-95C9A9B06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92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F9BED-123D-4493-8CA3-5B297E70196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0134-1F38-4716-AB15-95C9A9B06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312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F9BED-123D-4493-8CA3-5B297E70196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0134-1F38-4716-AB15-95C9A9B06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9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F9BED-123D-4493-8CA3-5B297E70196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0134-1F38-4716-AB15-95C9A9B06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89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F9BED-123D-4493-8CA3-5B297E70196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0134-1F38-4716-AB15-95C9A9B06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67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F9BED-123D-4493-8CA3-5B297E70196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0134-1F38-4716-AB15-95C9A9B06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523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F9BED-123D-4493-8CA3-5B297E70196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0134-1F38-4716-AB15-95C9A9B06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288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F9BED-123D-4493-8CA3-5B297E70196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0134-1F38-4716-AB15-95C9A9B06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10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F9BED-123D-4493-8CA3-5B297E70196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0134-1F38-4716-AB15-95C9A9B06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08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F9BED-123D-4493-8CA3-5B297E70196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20134-1F38-4716-AB15-95C9A9B06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023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824248" y="1122363"/>
            <a:ext cx="10419008" cy="1723868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</a:rPr>
              <a:t>Расстояние между двумя точками, от точки до прямой. Длина пути на квадратной сетке.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06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Домашнее задание ( зад. </a:t>
            </a:r>
            <a:r>
              <a:rPr lang="ru-RU" b="1" dirty="0" smtClean="0">
                <a:solidFill>
                  <a:srgbClr val="FF0000"/>
                </a:solidFill>
              </a:rPr>
              <a:t>6,7,8)</a:t>
            </a:r>
            <a:r>
              <a:rPr lang="ru-RU" b="1" dirty="0" smtClean="0">
                <a:solidFill>
                  <a:srgbClr val="92D050"/>
                </a:solidFill>
              </a:rPr>
              <a:t/>
            </a:r>
            <a:br>
              <a:rPr lang="ru-RU" b="1" dirty="0" smtClean="0">
                <a:solidFill>
                  <a:srgbClr val="92D050"/>
                </a:solidFill>
              </a:rPr>
            </a:br>
            <a:r>
              <a:rPr lang="ru-RU" b="1" dirty="0" smtClean="0">
                <a:solidFill>
                  <a:srgbClr val="92D050"/>
                </a:solidFill>
              </a:rPr>
              <a:t>Задание 6</a:t>
            </a:r>
            <a:endParaRPr lang="ru-RU" b="1" dirty="0">
              <a:solidFill>
                <a:srgbClr val="92D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8554" y="1325562"/>
            <a:ext cx="5652541" cy="503026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Лист бумаги расчерчен на прямоугольники со сторонами 6 см и 3 см. От точки А к точке В проведена ломаная по сторонам прямоугольников</a:t>
            </a:r>
            <a:r>
              <a:rPr lang="ru-RU" dirty="0" smtClean="0"/>
              <a:t>.</a:t>
            </a:r>
            <a:r>
              <a:rPr lang="ru-RU" dirty="0"/>
              <a:t> Найдите длину этой ломаной. Ответ дайте в сантиметрах.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486" y="1098680"/>
            <a:ext cx="4558755" cy="5467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430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39843"/>
            <a:ext cx="10515600" cy="761297"/>
          </a:xfrm>
        </p:spPr>
        <p:txBody>
          <a:bodyPr/>
          <a:lstStyle/>
          <a:p>
            <a:r>
              <a:rPr lang="ru-RU" b="1" dirty="0" smtClean="0">
                <a:solidFill>
                  <a:srgbClr val="92D050"/>
                </a:solidFill>
              </a:rPr>
              <a:t>Задание </a:t>
            </a:r>
            <a:r>
              <a:rPr lang="ru-RU" b="1" dirty="0">
                <a:solidFill>
                  <a:srgbClr val="92D050"/>
                </a:solidFill>
              </a:rPr>
              <a:t>7</a:t>
            </a:r>
            <a:endParaRPr lang="ru-RU" b="1" dirty="0">
              <a:solidFill>
                <a:srgbClr val="92D05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13544" y="100114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План местности разбит на квадраты. Сторона квадрата равна 15 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Изобразите какой-нибудь путь из точки А в точку В длиной 240 м.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453" y="2005386"/>
            <a:ext cx="5410955" cy="470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08495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ru-RU" b="1" smtClean="0">
                <a:solidFill>
                  <a:srgbClr val="92D050"/>
                </a:solidFill>
              </a:rPr>
              <a:t>Задание </a:t>
            </a:r>
            <a:r>
              <a:rPr lang="ru-RU" b="1" dirty="0">
                <a:solidFill>
                  <a:srgbClr val="92D050"/>
                </a:solidFill>
              </a:rPr>
              <a:t>8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8612" y="1031146"/>
            <a:ext cx="11663597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Винни-Пух пошёл от дуба на восток, а потом повернул на юг и дошёл до фонаря. На рисунке показан путь Винни-Пуха от дуба до фонаря. Сторона квадратной клетки равна 1 </a:t>
            </a:r>
            <a:r>
              <a:rPr lang="ru-RU" dirty="0" smtClean="0"/>
              <a:t>км. </a:t>
            </a:r>
            <a:r>
              <a:rPr lang="ru-RU" dirty="0"/>
              <a:t>Найдите длину пути Винни-Пуха от дуба до </a:t>
            </a:r>
            <a:r>
              <a:rPr lang="ru-RU" dirty="0" smtClean="0"/>
              <a:t>фонаря. </a:t>
            </a:r>
            <a:r>
              <a:rPr lang="ru-RU" i="1" dirty="0" smtClean="0"/>
              <a:t>Ответ </a:t>
            </a:r>
            <a:r>
              <a:rPr lang="ru-RU" i="1" dirty="0"/>
              <a:t>дайте в км. 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7103" y="2376340"/>
            <a:ext cx="5056386" cy="4331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50851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92D050"/>
                </a:solidFill>
              </a:rPr>
              <a:t>Расстояние между двумя точками</a:t>
            </a:r>
            <a:endParaRPr lang="ru-RU" b="1" dirty="0">
              <a:solidFill>
                <a:srgbClr val="92D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Если нас интересует расстояние между двумя точками, их </a:t>
            </a:r>
            <a:r>
              <a:rPr lang="ru-RU" dirty="0" smtClean="0"/>
              <a:t>необходимо соединить </a:t>
            </a:r>
            <a:r>
              <a:rPr lang="ru-RU" dirty="0"/>
              <a:t>и найти длину отрезка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sym typeface="Symbol" panose="05050102010706020507" pitchFamily="18" charset="2"/>
              </a:rPr>
              <a:t>                  </a:t>
            </a:r>
          </a:p>
          <a:p>
            <a:pPr marL="0" indent="0">
              <a:buNone/>
            </a:pPr>
            <a:endParaRPr lang="ru-RU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ru-RU" dirty="0" smtClean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ru-RU" dirty="0" smtClean="0">
                <a:sym typeface="Symbol" panose="05050102010706020507" pitchFamily="18" charset="2"/>
              </a:rPr>
              <a:t>                                                                                              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472744" y="3992451"/>
            <a:ext cx="6181859" cy="1532586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6514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92D050"/>
                </a:solidFill>
              </a:rPr>
              <a:t>Расстояние от  точки до прямой</a:t>
            </a:r>
            <a:endParaRPr lang="ru-RU" b="1" dirty="0">
              <a:solidFill>
                <a:srgbClr val="92D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35881"/>
            <a:ext cx="10515600" cy="4351338"/>
          </a:xfrm>
        </p:spPr>
        <p:txBody>
          <a:bodyPr/>
          <a:lstStyle/>
          <a:p>
            <a:pPr marL="0" lvl="0" indent="4508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Что мы можем назвать расстоянием от точки до прямой? Точку А можно соединить с бесконечным множеством точек прямой. Который из отрезков называют расстоянием от этой точки до прямой?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971" y="3363446"/>
            <a:ext cx="5340057" cy="31123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19278513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350364" y="-64920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92D050"/>
                </a:solidFill>
              </a:rPr>
              <a:t>Расстояние от  точки до прямой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931" y="1049312"/>
            <a:ext cx="10784174" cy="470792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всегда ищем кратчайшее расстояние между объектами. 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Опустим перпендикуляр из точки A к прямой.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Расстоянием от точки до прямой является длина перпендикуляра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 записывают так </a:t>
            </a:r>
            <a:r>
              <a:rPr lang="ru-RU" alt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</a:t>
            </a: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⊥KL</a:t>
            </a:r>
            <a:r>
              <a:rPr lang="ru-RU" alt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отрезок AN перпендикулярен прямой KL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984" y="3403275"/>
            <a:ext cx="4471379" cy="33049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90100"/>
            <a:ext cx="683200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64741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936" y="0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92D050"/>
                </a:solidFill>
              </a:rPr>
              <a:t>Задание 1</a:t>
            </a:r>
            <a:endParaRPr lang="ru-RU" b="1" dirty="0">
              <a:solidFill>
                <a:srgbClr val="92D05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9968" y="1155987"/>
            <a:ext cx="8948195" cy="541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76008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633" y="1"/>
            <a:ext cx="5772462" cy="114458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92D050"/>
                </a:solidFill>
              </a:rPr>
              <a:t>Задание 1 (решение)</a:t>
            </a:r>
            <a:endParaRPr lang="ru-RU" b="1" dirty="0">
              <a:solidFill>
                <a:srgbClr val="92D05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199" y="976529"/>
            <a:ext cx="8094732" cy="521426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9503764" y="5801193"/>
            <a:ext cx="2533338" cy="794479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ОТВЕТ: 4 см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61536387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92D050"/>
                </a:solidFill>
              </a:rPr>
              <a:t>Задание </a:t>
            </a:r>
            <a:r>
              <a:rPr lang="ru-RU" b="1" dirty="0">
                <a:solidFill>
                  <a:srgbClr val="92D050"/>
                </a:solidFill>
              </a:rPr>
              <a:t>2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487" y="1038868"/>
            <a:ext cx="8111929" cy="5541814"/>
          </a:xfrm>
        </p:spPr>
      </p:pic>
      <p:sp>
        <p:nvSpPr>
          <p:cNvPr id="6" name="Прямоугольник 5"/>
          <p:cNvSpPr/>
          <p:nvPr/>
        </p:nvSpPr>
        <p:spPr>
          <a:xfrm>
            <a:off x="9503764" y="5906125"/>
            <a:ext cx="2548328" cy="7794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92D050"/>
                </a:solidFill>
              </a:rPr>
              <a:t>Ответ: 154</a:t>
            </a:r>
            <a:endParaRPr lang="ru-RU" sz="3200" b="1" dirty="0">
              <a:solidFill>
                <a:srgbClr val="92D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5100" y="2400300"/>
            <a:ext cx="7086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15+17+(</a:t>
            </a:r>
            <a:r>
              <a:rPr lang="en-US" sz="3200" dirty="0" smtClean="0">
                <a:solidFill>
                  <a:srgbClr val="FF0000"/>
                </a:solidFill>
              </a:rPr>
              <a:t>20-15</a:t>
            </a:r>
            <a:r>
              <a:rPr lang="en-US" sz="3200" dirty="0" smtClean="0"/>
              <a:t>)+25+20+10+15+(</a:t>
            </a:r>
            <a:r>
              <a:rPr lang="en-US" sz="3200" dirty="0" smtClean="0">
                <a:solidFill>
                  <a:srgbClr val="FF0000"/>
                </a:solidFill>
              </a:rPr>
              <a:t>25+17-10-30</a:t>
            </a:r>
            <a:r>
              <a:rPr lang="en-US" sz="3200" dirty="0" smtClean="0"/>
              <a:t>)+15+30=154</a:t>
            </a:r>
          </a:p>
        </p:txBody>
      </p:sp>
    </p:spTree>
    <p:extLst>
      <p:ext uri="{BB962C8B-B14F-4D97-AF65-F5344CB8AC3E}">
        <p14:creationId xmlns:p14="http://schemas.microsoft.com/office/powerpoint/2010/main" val="6135904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0293"/>
            <a:ext cx="10515600" cy="774128"/>
          </a:xfrm>
        </p:spPr>
        <p:txBody>
          <a:bodyPr/>
          <a:lstStyle/>
          <a:p>
            <a:r>
              <a:rPr lang="ru-RU" b="1" dirty="0" smtClean="0">
                <a:solidFill>
                  <a:srgbClr val="92D050"/>
                </a:solidFill>
              </a:rPr>
              <a:t>Задание </a:t>
            </a:r>
            <a:r>
              <a:rPr lang="ru-RU" b="1" dirty="0">
                <a:solidFill>
                  <a:srgbClr val="92D050"/>
                </a:solidFill>
              </a:rPr>
              <a:t>3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07" y="884421"/>
            <a:ext cx="10659323" cy="5143310"/>
          </a:xfrm>
        </p:spPr>
      </p:pic>
      <p:sp>
        <p:nvSpPr>
          <p:cNvPr id="8" name="Прямоугольник 7"/>
          <p:cNvSpPr/>
          <p:nvPr/>
        </p:nvSpPr>
        <p:spPr>
          <a:xfrm>
            <a:off x="9593705" y="5906125"/>
            <a:ext cx="2458387" cy="7794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92D050"/>
                </a:solidFill>
              </a:rPr>
              <a:t>Ответ: 190</a:t>
            </a:r>
            <a:endParaRPr lang="ru-RU" sz="3200" b="1" dirty="0">
              <a:solidFill>
                <a:srgbClr val="92D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" y="2019300"/>
            <a:ext cx="589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25+(50-30)+(45-25-12)+12+50+45+30= 190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2743081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92D050"/>
                </a:solidFill>
              </a:rPr>
              <a:t>Задание 5</a:t>
            </a:r>
            <a:endParaRPr lang="ru-RU" b="1" dirty="0">
              <a:solidFill>
                <a:srgbClr val="92D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9803" y="1199213"/>
            <a:ext cx="11053997" cy="497775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План местности разбит на квадраты. Сторона квадрата равна 10 м</a:t>
            </a:r>
            <a:r>
              <a:rPr lang="ru-RU" dirty="0" smtClean="0"/>
              <a:t>. </a:t>
            </a:r>
            <a:r>
              <a:rPr lang="ru-RU" dirty="0"/>
              <a:t>На рисунке изображён путь из точки А в точку В. Найдите длину этого пути. Ответ дайте в метрах.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72" y="2524776"/>
            <a:ext cx="6291099" cy="40333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794500" y="2679700"/>
            <a:ext cx="50292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Решение</a:t>
            </a:r>
          </a:p>
          <a:p>
            <a:endParaRPr lang="ru-RU" sz="2800" dirty="0"/>
          </a:p>
          <a:p>
            <a:pPr marL="342900" indent="-342900">
              <a:buAutoNum type="arabicParenR"/>
            </a:pPr>
            <a:r>
              <a:rPr lang="ru-RU" sz="2800" dirty="0" smtClean="0"/>
              <a:t>10 ∙ 12 = 120 (м) – длина пути.</a:t>
            </a:r>
          </a:p>
          <a:p>
            <a:endParaRPr lang="ru-RU" sz="2800" dirty="0"/>
          </a:p>
          <a:p>
            <a:endParaRPr lang="ru-RU" sz="2800" dirty="0" smtClean="0"/>
          </a:p>
          <a:p>
            <a:r>
              <a:rPr lang="ru-RU" sz="2800" dirty="0" smtClean="0"/>
              <a:t>Ответ: 120 м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24452109"/>
      </p:ext>
    </p:extLst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195</Words>
  <Application>Microsoft Office PowerPoint</Application>
  <PresentationFormat>Произвольный</PresentationFormat>
  <Paragraphs>40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Расстояние между двумя точками, от точки до прямой. Длина пути на квадратной сетке.</vt:lpstr>
      <vt:lpstr>Расстояние между двумя точками</vt:lpstr>
      <vt:lpstr>Расстояние от  точки до прямой</vt:lpstr>
      <vt:lpstr>Расстояние от  точки до прямой</vt:lpstr>
      <vt:lpstr>Задание 1</vt:lpstr>
      <vt:lpstr>Задание 1 (решение)</vt:lpstr>
      <vt:lpstr>Задание 2</vt:lpstr>
      <vt:lpstr>Задание 3</vt:lpstr>
      <vt:lpstr>Задание 5</vt:lpstr>
      <vt:lpstr>Домашнее задание ( зад. 6,7,8) Задание 6</vt:lpstr>
      <vt:lpstr>Задание 7</vt:lpstr>
      <vt:lpstr>Задание 8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Наглядные представления о фигурах на плоскости: точка, прямая, отрезок, луч, угол.</dc:title>
  <dc:creator>ОШ42</dc:creator>
  <cp:lastModifiedBy>gromozega1985@gmail.com</cp:lastModifiedBy>
  <cp:revision>38</cp:revision>
  <dcterms:created xsi:type="dcterms:W3CDTF">2022-09-25T07:04:12Z</dcterms:created>
  <dcterms:modified xsi:type="dcterms:W3CDTF">2023-01-15T00:06:19Z</dcterms:modified>
</cp:coreProperties>
</file>