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85" d="100"/>
          <a:sy n="85" d="100"/>
        </p:scale>
        <p:origin x="90" y="87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0500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4275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56294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18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60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5398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7833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5590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5334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5369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1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6708EA18-3128-40D1-B730-CF28F91BE797}" type="datetimeFigureOut">
              <a:rPr lang="ru-RU" smtClean="0"/>
              <a:t>26.04.2021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3E6F3D27-4747-4816-A387-C4557B7A275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7049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1" r:id="rId1"/>
    <p:sldLayoutId id="2147483752" r:id="rId2"/>
    <p:sldLayoutId id="2147483753" r:id="rId3"/>
    <p:sldLayoutId id="2147483754" r:id="rId4"/>
    <p:sldLayoutId id="2147483755" r:id="rId5"/>
    <p:sldLayoutId id="2147483756" r:id="rId6"/>
    <p:sldLayoutId id="2147483757" r:id="rId7"/>
    <p:sldLayoutId id="2147483758" r:id="rId8"/>
    <p:sldLayoutId id="2147483759" r:id="rId9"/>
    <p:sldLayoutId id="2147483760" r:id="rId10"/>
    <p:sldLayoutId id="214748376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5000" dirty="0" smtClean="0">
                <a:solidFill>
                  <a:schemeClr val="accent2"/>
                </a:solidFill>
                <a:effectLst>
                  <a:outerShdw blurRad="60007" dist="200025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зачем</a:t>
            </a:r>
            <a:endParaRPr lang="ru-RU" sz="5000" dirty="0">
              <a:solidFill>
                <a:schemeClr val="accent2"/>
              </a:solidFill>
              <a:effectLst>
                <a:outerShdw blurRad="60007" dist="200025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7941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 smtClean="0">
                <a:solidFill>
                  <a:schemeClr val="accent1">
                    <a:lumMod val="75000"/>
                  </a:schemeClr>
                </a:solidFill>
              </a:rPr>
              <a:t>Темы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accent1"/>
          </a:solidFill>
        </p:spPr>
        <p:txBody>
          <a:bodyPr>
            <a:normAutofit/>
          </a:bodyPr>
          <a:lstStyle/>
          <a:p>
            <a:r>
              <a:rPr lang="ru-RU" sz="2000" dirty="0">
                <a:solidFill>
                  <a:srgbClr val="FF0000"/>
                </a:solidFill>
              </a:rPr>
              <a:t>Преимущества мультимедийных приложений в образовании перед традиционной формой </a:t>
            </a:r>
            <a:r>
              <a:rPr lang="ru-RU" sz="2000" dirty="0" smtClean="0">
                <a:solidFill>
                  <a:srgbClr val="FF0000"/>
                </a:solidFill>
              </a:rPr>
              <a:t>обучения</a:t>
            </a:r>
          </a:p>
          <a:p>
            <a:r>
              <a:rPr lang="ru-RU" sz="2000" dirty="0">
                <a:solidFill>
                  <a:srgbClr val="FF0000"/>
                </a:solidFill>
              </a:rPr>
              <a:t>Разделы </a:t>
            </a:r>
            <a:r>
              <a:rPr lang="ru-RU" sz="2000" dirty="0" smtClean="0">
                <a:solidFill>
                  <a:srgbClr val="FF0000"/>
                </a:solidFill>
              </a:rPr>
              <a:t>информатики</a:t>
            </a:r>
          </a:p>
          <a:p>
            <a:r>
              <a:rPr lang="ru-RU" sz="2000" dirty="0">
                <a:solidFill>
                  <a:srgbClr val="FF0000"/>
                </a:solidFill>
              </a:rPr>
              <a:t>Диаграммы в </a:t>
            </a:r>
            <a:r>
              <a:rPr lang="en-US" sz="2000" dirty="0">
                <a:solidFill>
                  <a:srgbClr val="FF0000"/>
                </a:solidFill>
              </a:rPr>
              <a:t>Power Point</a:t>
            </a:r>
            <a:endParaRPr lang="ru-RU" sz="2000" dirty="0">
              <a:solidFill>
                <a:srgbClr val="FF0000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39" y="2136141"/>
            <a:ext cx="426722" cy="426722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39" y="2733044"/>
            <a:ext cx="426722" cy="426722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9639" y="3251206"/>
            <a:ext cx="426722" cy="426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63574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8240" y="2750820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0000"/>
                </a:solidFill>
              </a:rPr>
              <a:t>Конец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7474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2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6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7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8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0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Базис">
  <a:themeElements>
    <a:clrScheme name="Базис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Базис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Базис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Базис</Template>
  <TotalTime>24</TotalTime>
  <Words>18</Words>
  <Application>Microsoft Office PowerPoint</Application>
  <PresentationFormat>Широкоэкранный</PresentationFormat>
  <Paragraphs>6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5" baseType="lpstr">
      <vt:lpstr>Corbel</vt:lpstr>
      <vt:lpstr>Базис</vt:lpstr>
      <vt:lpstr>зачем</vt:lpstr>
      <vt:lpstr>Темы</vt:lpstr>
      <vt:lpstr>Конец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зачем</dc:title>
  <dc:creator>1</dc:creator>
  <cp:lastModifiedBy>1</cp:lastModifiedBy>
  <cp:revision>3</cp:revision>
  <dcterms:created xsi:type="dcterms:W3CDTF">2021-04-26T17:42:32Z</dcterms:created>
  <dcterms:modified xsi:type="dcterms:W3CDTF">2021-04-26T18:06:50Z</dcterms:modified>
</cp:coreProperties>
</file>