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4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94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2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2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6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8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8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7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0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0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8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4FEE-6E51-41D2-B605-7972B9B7F0D2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4E728D-4005-4F9D-9B81-0A868E63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Благородный олень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2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32" y="0"/>
            <a:ext cx="3519431" cy="1600200"/>
          </a:xfrm>
        </p:spPr>
        <p:txBody>
          <a:bodyPr/>
          <a:lstStyle/>
          <a:p>
            <a:r>
              <a:rPr lang="ru-RU" dirty="0" smtClean="0"/>
              <a:t>Виды благородных оленей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14" r="5514"/>
          <a:stretch>
            <a:fillRect/>
          </a:stretch>
        </p:blipFill>
        <p:spPr>
          <a:xfrm>
            <a:off x="4017748" y="0"/>
            <a:ext cx="3332621" cy="187773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149" y="1600200"/>
            <a:ext cx="2925545" cy="492276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В этот вид животных входит несколько подвидов, которые отличаются друг от друга различными параметрами. В качестве подвида следует рассматривать:</a:t>
            </a:r>
          </a:p>
          <a:p>
            <a:r>
              <a:rPr lang="ru-RU" sz="2400" dirty="0" smtClean="0"/>
              <a:t>•Европейского оленя.</a:t>
            </a:r>
          </a:p>
          <a:p>
            <a:r>
              <a:rPr lang="ru-RU" sz="2400" dirty="0" smtClean="0"/>
              <a:t>•Кавказского оленя.</a:t>
            </a:r>
          </a:p>
          <a:p>
            <a:r>
              <a:rPr lang="ru-RU" sz="2400" dirty="0" smtClean="0"/>
              <a:t>•Вапити.</a:t>
            </a:r>
          </a:p>
          <a:p>
            <a:r>
              <a:rPr lang="ru-RU" sz="2400" dirty="0" smtClean="0"/>
              <a:t>•Маралов.</a:t>
            </a:r>
          </a:p>
          <a:p>
            <a:r>
              <a:rPr lang="ru-RU" sz="2400" dirty="0" smtClean="0"/>
              <a:t>•Крымского оленя.</a:t>
            </a:r>
          </a:p>
          <a:p>
            <a:r>
              <a:rPr lang="ru-RU" sz="2400" dirty="0" smtClean="0"/>
              <a:t>•Тугайного или бухарского оленя.</a:t>
            </a:r>
          </a:p>
          <a:p>
            <a:r>
              <a:rPr lang="ru-RU" sz="2400" dirty="0" smtClean="0"/>
              <a:t>•Изюбрей.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69" y="0"/>
            <a:ext cx="2347163" cy="1877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532" y="0"/>
            <a:ext cx="2438611" cy="1877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369" y="1877731"/>
            <a:ext cx="2347163" cy="1749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533" y="3627435"/>
            <a:ext cx="2438610" cy="2616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532" y="1871012"/>
            <a:ext cx="2438611" cy="17564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369" y="3627434"/>
            <a:ext cx="2347163" cy="26160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7748" y="1877732"/>
            <a:ext cx="3332621" cy="1749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6761" y="3627433"/>
            <a:ext cx="1743607" cy="26160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7747" y="3627435"/>
            <a:ext cx="1589012" cy="2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0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44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4444"/>
            <a:ext cx="12192000" cy="62735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Рога у оленей начинают расти по достижении 1 года жизни, а по достижении 2-х лет жизни, уже к осени, на голове оленей вырастают так называемые «спички», окостеневшие рога без отростков. Где-то в апреле месяце олени сбрасывают свои первые рога. После этого начинают расти новые рога, но уже с отростками. Рога увеличиваются в размерах по мере роста животных, при этом увеличивается и количество отростков.</a:t>
            </a:r>
          </a:p>
          <a:p>
            <a:r>
              <a:rPr lang="ru-RU" dirty="0" smtClean="0"/>
              <a:t>Ареал обитания благородных оленей весьма широк, поэтому подобные животные встречаются во многих уголках нашей планеты. Они повсеместно встречаются на просторах Евро-Азиатского континента.</a:t>
            </a:r>
          </a:p>
          <a:p>
            <a:r>
              <a:rPr lang="ru-RU" dirty="0" smtClean="0"/>
              <a:t>Благородные олени предпочитают обитать в пределах Южной Скандинавии, Афганистана, Монголии, Тибета, а также юго-востока Китая. Кроме этого, многочисленные популяции «</a:t>
            </a:r>
            <a:r>
              <a:rPr lang="ru-RU" dirty="0" err="1" smtClean="0"/>
              <a:t>Cervus</a:t>
            </a:r>
            <a:r>
              <a:rPr lang="ru-RU" dirty="0" smtClean="0"/>
              <a:t> </a:t>
            </a:r>
            <a:r>
              <a:rPr lang="ru-RU" dirty="0" err="1" smtClean="0"/>
              <a:t>elaphus</a:t>
            </a:r>
            <a:r>
              <a:rPr lang="ru-RU" dirty="0" smtClean="0"/>
              <a:t>» распространены на территории Северной Америки. Их реально встретить на территории Новой Зеландии, на территории Австралии, в Чили и в Аргентине. Сюда их в свое время завезли, и они неплохо себя здесь чувствуют.</a:t>
            </a:r>
          </a:p>
          <a:p>
            <a:r>
              <a:rPr lang="ru-RU" dirty="0" smtClean="0"/>
              <a:t>В Европе благородные олени и их подвиды встречаются в дубравах, а также светлых буковых лесах. На Кавказе, особенно в летний период, эти животные распространены в верхних частях лесного пояса, где достаточное количество полян с высокой травой. На Алтае и в Саянах маралы встречаются на зарастающих гарях или в верхних областях насаждений. Отсюда они выходят на пастбища, расположенные на альпийских лугах.</a:t>
            </a:r>
          </a:p>
          <a:p>
            <a:r>
              <a:rPr lang="ru-RU" dirty="0" smtClean="0"/>
              <a:t>Это животные, которые употребляют в пищу исключительно растительность. Поэтому их рацион питания состоит из листьев и почек различных растений, однолетних побегов деревьев, а также кустарников. С наступлением лета, рацион питания благородных оленей заметно расширяется, за счет ягод, грибов, мха и других растений, и их плодов.</a:t>
            </a:r>
          </a:p>
          <a:p>
            <a:r>
              <a:rPr lang="ru-RU" dirty="0" smtClean="0"/>
              <a:t>Маралы с большим удовольствием поедают морские водоросли, которых в большом количестве выбрасывают волны на побережье. Кроме этого, в их рацион питания входят ветки различных лиственных пород деревьев и кустарников, в том числе дикие виды яблони и груши.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47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388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Грань</vt:lpstr>
      <vt:lpstr>Благородный олень </vt:lpstr>
      <vt:lpstr>Виды благородных оленей </vt:lpstr>
      <vt:lpstr>Описание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Благородный олень </dc:title>
  <dc:creator>home</dc:creator>
  <cp:lastModifiedBy>home</cp:lastModifiedBy>
  <cp:revision>3</cp:revision>
  <dcterms:created xsi:type="dcterms:W3CDTF">2020-02-20T13:49:17Z</dcterms:created>
  <dcterms:modified xsi:type="dcterms:W3CDTF">2020-02-20T14:13:13Z</dcterms:modified>
</cp:coreProperties>
</file>