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4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3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25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05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08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01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663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149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68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88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BEB9-9935-4AA3-A5DA-AED147521DF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F1D50-707C-4143-9425-FA02F4CE6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70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506" t="53333" r="62805" b="22313"/>
          <a:stretch/>
        </p:blipFill>
        <p:spPr>
          <a:xfrm>
            <a:off x="9834465" y="2837888"/>
            <a:ext cx="2357535" cy="20585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3863" y="85900"/>
            <a:ext cx="522219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1. Read the text and choose True / False.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1. Прочитайте и укажите Правда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Ложь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3863" y="803921"/>
            <a:ext cx="1111394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old pirate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old pirate. His name is James. He has got grey hair and beard.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is very kind. He has got many coins and gold in his  treasure chest.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James sails on his ship and gets pearl and treasures. He also has got a blue parrot.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parrot’s name is Lucky. They help poor people.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give them gold and treasure. People call them heroes of sea.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4361" y="3819624"/>
            <a:ext cx="699422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pirate’s name is Jack.       True/False.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pirate has got a bird.      True/False.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do people call the pirate and the bird?  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heroes of the sea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b. Lucky and James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c. superheroes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83552" y="6148874"/>
            <a:ext cx="1215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[3] points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3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148" t="46750" r="39522" b="18398"/>
          <a:stretch/>
        </p:blipFill>
        <p:spPr>
          <a:xfrm>
            <a:off x="468772" y="1819470"/>
            <a:ext cx="5781575" cy="38644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0074" y="235279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match.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7028" t="43808" r="3381" b="18490"/>
          <a:stretch/>
        </p:blipFill>
        <p:spPr>
          <a:xfrm>
            <a:off x="6401879" y="1482312"/>
            <a:ext cx="5816546" cy="4168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7241" y="1865459"/>
            <a:ext cx="53414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/>
              <a:t>1.</a:t>
            </a:r>
          </a:p>
          <a:p>
            <a:endParaRPr lang="en-US" sz="2100" dirty="0"/>
          </a:p>
          <a:p>
            <a:r>
              <a:rPr lang="en-US" sz="2100" dirty="0" smtClean="0"/>
              <a:t>2.</a:t>
            </a:r>
          </a:p>
          <a:p>
            <a:endParaRPr lang="en-US" sz="2100" dirty="0"/>
          </a:p>
          <a:p>
            <a:r>
              <a:rPr lang="en-US" sz="2100" dirty="0" smtClean="0"/>
              <a:t>3.</a:t>
            </a:r>
          </a:p>
          <a:p>
            <a:endParaRPr lang="en-US" sz="2100" dirty="0"/>
          </a:p>
          <a:p>
            <a:r>
              <a:rPr lang="en-US" sz="2100" dirty="0" smtClean="0"/>
              <a:t>4.</a:t>
            </a:r>
          </a:p>
          <a:p>
            <a:endParaRPr lang="en-US" sz="2100" dirty="0"/>
          </a:p>
          <a:p>
            <a:r>
              <a:rPr lang="en-US" sz="2100" dirty="0" smtClean="0"/>
              <a:t>5.</a:t>
            </a:r>
          </a:p>
          <a:p>
            <a:endParaRPr lang="en-US" sz="2100" dirty="0"/>
          </a:p>
          <a:p>
            <a:r>
              <a:rPr lang="en-US" sz="2100" dirty="0" smtClean="0"/>
              <a:t>6.</a:t>
            </a:r>
            <a:endParaRPr lang="ru-RU" sz="2100" dirty="0"/>
          </a:p>
        </p:txBody>
      </p:sp>
      <p:sp>
        <p:nvSpPr>
          <p:cNvPr id="7" name="TextBox 6"/>
          <p:cNvSpPr txBox="1"/>
          <p:nvPr/>
        </p:nvSpPr>
        <p:spPr>
          <a:xfrm>
            <a:off x="6606074" y="1819470"/>
            <a:ext cx="43913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a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b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c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d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e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f</a:t>
            </a:r>
            <a:r>
              <a:rPr lang="en-US" sz="2100" dirty="0" smtClean="0"/>
              <a:t>.</a:t>
            </a:r>
            <a:endParaRPr lang="ru-RU" sz="2100" dirty="0"/>
          </a:p>
        </p:txBody>
      </p:sp>
      <p:sp>
        <p:nvSpPr>
          <p:cNvPr id="8" name="TextBox 7"/>
          <p:cNvSpPr txBox="1"/>
          <p:nvPr/>
        </p:nvSpPr>
        <p:spPr>
          <a:xfrm>
            <a:off x="10683552" y="6148874"/>
            <a:ext cx="1215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[3] points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05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969" t="40818" r="20778" b="31728"/>
          <a:stretch/>
        </p:blipFill>
        <p:spPr>
          <a:xfrm>
            <a:off x="855306" y="1991219"/>
            <a:ext cx="9632301" cy="343919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5266" y="449883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83552" y="6148874"/>
            <a:ext cx="1215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[3] points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87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127" t="34966" r="4338" b="21088"/>
          <a:stretch/>
        </p:blipFill>
        <p:spPr>
          <a:xfrm>
            <a:off x="668694" y="1576875"/>
            <a:ext cx="10922241" cy="44600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8694" y="365907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and match.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и соедините.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372" y="2052735"/>
            <a:ext cx="386644" cy="3647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4889" y="2052735"/>
            <a:ext cx="393056" cy="3647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a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b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c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d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e</a:t>
            </a:r>
            <a:r>
              <a:rPr lang="en-US" sz="2100" dirty="0" smtClean="0"/>
              <a:t>.</a:t>
            </a:r>
          </a:p>
          <a:p>
            <a:endParaRPr lang="en-US" sz="2100" dirty="0"/>
          </a:p>
          <a:p>
            <a:r>
              <a:rPr lang="en-US" sz="2100" dirty="0"/>
              <a:t>f</a:t>
            </a:r>
            <a:r>
              <a:rPr lang="en-US" sz="2100" dirty="0" smtClean="0"/>
              <a:t>.</a:t>
            </a:r>
            <a:endParaRPr lang="ru-RU" sz="2100" dirty="0"/>
          </a:p>
        </p:txBody>
      </p:sp>
      <p:sp>
        <p:nvSpPr>
          <p:cNvPr id="6" name="TextBox 5"/>
          <p:cNvSpPr txBox="1"/>
          <p:nvPr/>
        </p:nvSpPr>
        <p:spPr>
          <a:xfrm>
            <a:off x="10683552" y="6148874"/>
            <a:ext cx="1215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[3] points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52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246</Words>
  <Application>Microsoft Office PowerPoint</Application>
  <PresentationFormat>Широкоэкранный</PresentationFormat>
  <Paragraphs>68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Sweet home</dc:creator>
  <cp:lastModifiedBy>Sweet home</cp:lastModifiedBy>
  <cp:revision>6</cp:revision>
  <dcterms:created xsi:type="dcterms:W3CDTF">2020-12-22T18:13:34Z</dcterms:created>
  <dcterms:modified xsi:type="dcterms:W3CDTF">2020-12-25T04:49:40Z</dcterms:modified>
</cp:coreProperties>
</file>