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3245525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Полімери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319599" y="4273153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Відкрийте для себе захопливий світ полімерніх матеріалів та їх надзвичайні властивості.</a:t>
            </a:r>
            <a:endParaRPr lang="en-US" sz="1750" dirty="0"/>
          </a:p>
        </p:txBody>
      </p:sp>
      <p:pic>
        <p:nvPicPr>
          <p:cNvPr id="7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3461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Визначення та основні властивості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2417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10722" y="3283387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318034"/>
            <a:ext cx="2484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Що таке полімери?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Полімери - це великі молекули, які складаються з повторюючихся однотипних підрядків, називається мономерів.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2417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59768" y="3283387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318034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Чому полімери використовуються широко?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4145637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Полімерні матеріали відрізняються легкістю, міцністю, еластичністю та високою хімічною стійкістю.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61582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91672" y="565749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692140"/>
            <a:ext cx="3390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Якими бувають полімери?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617255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Полімери можуть бути природніми або синтетичними, термопластичними або твердими, еластомерами або композитами.</a:t>
            </a:r>
            <a:endParaRPr lang="en-US" sz="1750" dirty="0"/>
          </a:p>
        </p:txBody>
      </p:sp>
      <p:pic>
        <p:nvPicPr>
          <p:cNvPr id="1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437084"/>
            <a:ext cx="90754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Види полімерів та їх застосування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993" y="2575798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9037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Поліетилен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370790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Використовується для виготовлення пластикових пляшок, пакетів та інших упаковок.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37" y="2575798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9049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Каучук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37090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Застосовується у виробництві шин, уплотнювальних матеріалів та багатьох інших гумових виробів.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575798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9049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Нейлон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37090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Використовується в текстильній промисловості для виробництва штучних волокон та тканин.</a:t>
            </a:r>
            <a:endParaRPr lang="en-US" sz="1750" dirty="0"/>
          </a:p>
        </p:txBody>
      </p:sp>
      <p:pic>
        <p:nvPicPr>
          <p:cNvPr id="14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3461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Виробництво полімерних матеріалів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32417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68322" y="3283387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212913" y="3318034"/>
            <a:ext cx="2247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Синтез полімерів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5212913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Полімери можуть бути синтезовані шляхом полімеризації мономерів або додаванням полімерних добавок.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255085" y="32417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417368" y="3283387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9977199" y="3318034"/>
            <a:ext cx="31927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Формування та обробка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977199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Полімерні матеріали можна формувати за допомогою лиття, пресування, екструзії або виплавлення з розплавної маси.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4490799" y="561582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649272" y="565749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5212913" y="5692140"/>
            <a:ext cx="35890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Властивості та стабільність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5212913" y="617255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 отримання бажаних властивостей полімери можуть бути модифіковані додаванням пластифікаторів, наповнювачів та стабілізаторів.</a:t>
            </a:r>
            <a:endParaRPr lang="en-US" sz="1750" dirty="0"/>
          </a:p>
        </p:txBody>
      </p:sp>
      <p:pic>
        <p:nvPicPr>
          <p:cNvPr id="1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015490"/>
            <a:ext cx="102260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Хімічний склад та структура полімерів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26528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Мономери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393394" y="3931682"/>
            <a:ext cx="280094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marL="342900" indent="-342900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Мономери складаються з атомів вуглецю, водню, кисню та інших хімічних елементів.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26528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Ланцюги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6099334" y="3931682"/>
            <a:ext cx="28009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marL="342900" indent="-342900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Полімери можуть мати прямолінійні, гілкуваті або хвилясті ланцюги.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265289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Полімерні сполучення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805273" y="4348162"/>
            <a:ext cx="280094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marL="342900" indent="-342900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Мономери з'єднуються за допомогою полімерних сполучень, таких як валентні зв'язки або перехрещування.</a:t>
            </a:r>
            <a:endParaRPr lang="en-US" sz="1750" dirty="0"/>
          </a:p>
        </p:txBody>
      </p:sp>
      <p:pic>
        <p:nvPicPr>
          <p:cNvPr id="1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2023-12-18T17:36:15Z</dcterms:created>
  <dcterms:modified xsi:type="dcterms:W3CDTF">2023-12-18T17:36:15Z</dcterms:modified>
</cp:coreProperties>
</file>