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2d14c82d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2d14c82d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2d14c82d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2d14c82d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2d14c82d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2d14c82d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2d14c82d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2d14c82d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412025" y="12216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Исполнители Казахстана</a:t>
            </a:r>
            <a:endParaRPr b="1" sz="4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644675" y="522450"/>
            <a:ext cx="37065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Courier New"/>
                <a:ea typeface="Courier New"/>
                <a:cs typeface="Courier New"/>
                <a:sym typeface="Courier New"/>
              </a:rPr>
              <a:t>Курмангазы Сагырбайулы - композитор - кюиши, классик казахской инструментальной музыки. Если вы захотите услышать пульс и дыхание казахской земли, если вы хотите знать, о чем поет вольный ветер бескрайних степных просторов, ощутить радость от стремительного бега летящих коней, понять в чем сила казахского народа послушайте кюи Курмангазы.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18425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900">
                <a:latin typeface="Courier New"/>
                <a:ea typeface="Courier New"/>
                <a:cs typeface="Courier New"/>
                <a:sym typeface="Courier New"/>
              </a:rPr>
              <a:t>Курмангазы Сагырбайулы - композитор - кюиши, классик казахской инструментальной музыки. Если вы захотите услышать пульс и дыхание казахской земли, если вы хотите знать, о чем поет вольный ветер бескрайних степных просторов, ощутить радость от стремительного бега летящих коней, понять в чем сила казахского народа послушайте кюи Курмангазы.</a:t>
            </a:r>
            <a:r>
              <a:rPr lang="ru" sz="2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25" y="617262"/>
            <a:ext cx="3985525" cy="38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13075" y="1768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Биржан сал - одна из самых замечательных фигур казахской музыки XIX века. Закономерно, что к его имени навсегда прикрепилось слово </a:t>
            </a:r>
            <a:r>
              <a:rPr lang="ru" sz="23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сал</a:t>
            </a:r>
            <a:r>
              <a:rPr lang="ru" sz="23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- любимец народа, артист, щеголь. </a:t>
            </a:r>
            <a:endParaRPr sz="40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5059" r="10194" t="0"/>
          <a:stretch/>
        </p:blipFill>
        <p:spPr>
          <a:xfrm>
            <a:off x="4516562" y="1081313"/>
            <a:ext cx="4422625" cy="29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898325" y="75457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500">
                <a:latin typeface="Courier New"/>
                <a:ea typeface="Courier New"/>
                <a:cs typeface="Courier New"/>
                <a:sym typeface="Courier New"/>
              </a:rPr>
              <a:t>Будучи одаренным юношей, Жаяу Муса прекрасно владел искусством игры на кобызе, домбре, скрипке, сырнае. 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12433" r="13022" t="0"/>
          <a:stretch/>
        </p:blipFill>
        <p:spPr>
          <a:xfrm>
            <a:off x="535875" y="834137"/>
            <a:ext cx="3258200" cy="32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878400" y="559025"/>
            <a:ext cx="79761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latin typeface="Courier New"/>
                <a:ea typeface="Courier New"/>
                <a:cs typeface="Courier New"/>
                <a:sym typeface="Courier New"/>
              </a:rPr>
              <a:t>Спасибо за внимание!</a:t>
            </a:r>
            <a:endParaRPr sz="4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