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35DC5-F9C5-45C6-A96B-F99EF9541F18}" type="doc">
      <dgm:prSet loTypeId="urn:microsoft.com/office/officeart/2005/8/layout/bProcess3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EC9FB4B-657F-47C5-8EB5-9B4F490A52F4}">
      <dgm:prSet phldrT="[Текст]"/>
      <dgm:spPr/>
      <dgm:t>
        <a:bodyPr/>
        <a:lstStyle/>
        <a:p>
          <a:r>
            <a:rPr lang="ru-RU" dirty="0" smtClean="0"/>
            <a:t>Общее</a:t>
          </a:r>
          <a:endParaRPr lang="ru-RU" dirty="0"/>
        </a:p>
      </dgm:t>
    </dgm:pt>
    <dgm:pt modelId="{38D32911-EEE5-49A0-9D07-D0CDA2F17045}" type="parTrans" cxnId="{90CA3773-BF52-486E-9077-32E2C550CDD8}">
      <dgm:prSet/>
      <dgm:spPr/>
      <dgm:t>
        <a:bodyPr/>
        <a:lstStyle/>
        <a:p>
          <a:endParaRPr lang="ru-RU"/>
        </a:p>
      </dgm:t>
    </dgm:pt>
    <dgm:pt modelId="{EB3B30BB-F51C-4DAE-8E3C-099A4AD40B1E}" type="sibTrans" cxnId="{90CA3773-BF52-486E-9077-32E2C550CDD8}">
      <dgm:prSet/>
      <dgm:spPr/>
      <dgm:t>
        <a:bodyPr/>
        <a:lstStyle/>
        <a:p>
          <a:endParaRPr lang="ru-RU"/>
        </a:p>
      </dgm:t>
    </dgm:pt>
    <dgm:pt modelId="{53171E19-2957-4947-A241-616CCCA115BD}">
      <dgm:prSet phldrT="[Текст]"/>
      <dgm:spPr/>
      <dgm:t>
        <a:bodyPr/>
        <a:lstStyle/>
        <a:p>
          <a:r>
            <a:rPr lang="ru-RU" dirty="0" smtClean="0"/>
            <a:t>Регистрирующее</a:t>
          </a:r>
          <a:endParaRPr lang="ru-RU" dirty="0"/>
        </a:p>
      </dgm:t>
    </dgm:pt>
    <dgm:pt modelId="{3FECA74C-BC9F-4311-BAD5-5230556F322D}" type="parTrans" cxnId="{AD8D9912-0B87-487E-9506-A5B4E486D2A7}">
      <dgm:prSet/>
      <dgm:spPr/>
      <dgm:t>
        <a:bodyPr/>
        <a:lstStyle/>
        <a:p>
          <a:endParaRPr lang="ru-RU"/>
        </a:p>
      </dgm:t>
    </dgm:pt>
    <dgm:pt modelId="{70D31602-30E2-4EA8-AD67-B501C424389D}" type="sibTrans" cxnId="{AD8D9912-0B87-487E-9506-A5B4E486D2A7}">
      <dgm:prSet/>
      <dgm:spPr/>
      <dgm:t>
        <a:bodyPr/>
        <a:lstStyle/>
        <a:p>
          <a:endParaRPr lang="ru-RU"/>
        </a:p>
      </dgm:t>
    </dgm:pt>
    <dgm:pt modelId="{DE9B51F1-70A5-49A1-986C-54B9DAAAF893}">
      <dgm:prSet phldrT="[Текст]"/>
      <dgm:spPr/>
      <dgm:t>
        <a:bodyPr/>
        <a:lstStyle/>
        <a:p>
          <a:r>
            <a:rPr lang="ru-RU" dirty="0" err="1" smtClean="0"/>
            <a:t>Несобирательное</a:t>
          </a:r>
          <a:endParaRPr lang="ru-RU" dirty="0"/>
        </a:p>
      </dgm:t>
    </dgm:pt>
    <dgm:pt modelId="{99E45243-7979-46F3-83BB-94955D6ACA4A}" type="parTrans" cxnId="{7250C7C4-5889-44E7-BAF7-4A1D2F50DA2E}">
      <dgm:prSet/>
      <dgm:spPr/>
      <dgm:t>
        <a:bodyPr/>
        <a:lstStyle/>
        <a:p>
          <a:endParaRPr lang="ru-RU"/>
        </a:p>
      </dgm:t>
    </dgm:pt>
    <dgm:pt modelId="{A965BA04-9DB7-4FAB-844D-13793035F51A}" type="sibTrans" cxnId="{7250C7C4-5889-44E7-BAF7-4A1D2F50DA2E}">
      <dgm:prSet/>
      <dgm:spPr/>
      <dgm:t>
        <a:bodyPr/>
        <a:lstStyle/>
        <a:p>
          <a:endParaRPr lang="ru-RU"/>
        </a:p>
      </dgm:t>
    </dgm:pt>
    <dgm:pt modelId="{BA7C1EC9-848C-4EF7-AC88-15F5BBD74262}">
      <dgm:prSet phldrT="[Текст]"/>
      <dgm:spPr/>
      <dgm:t>
        <a:bodyPr/>
        <a:lstStyle/>
        <a:p>
          <a:r>
            <a:rPr lang="ru-RU" dirty="0" smtClean="0"/>
            <a:t>Конкретное</a:t>
          </a:r>
          <a:endParaRPr lang="ru-RU" dirty="0"/>
        </a:p>
      </dgm:t>
    </dgm:pt>
    <dgm:pt modelId="{58A66ABF-CBC1-44C2-A470-3D500CA77C9C}" type="parTrans" cxnId="{2D9D52C5-070C-480F-9D9B-15529A3A275F}">
      <dgm:prSet/>
      <dgm:spPr/>
      <dgm:t>
        <a:bodyPr/>
        <a:lstStyle/>
        <a:p>
          <a:endParaRPr lang="ru-RU"/>
        </a:p>
      </dgm:t>
    </dgm:pt>
    <dgm:pt modelId="{1D04B489-68B0-44E8-A254-2AA41563303F}" type="sibTrans" cxnId="{2D9D52C5-070C-480F-9D9B-15529A3A275F}">
      <dgm:prSet/>
      <dgm:spPr/>
      <dgm:t>
        <a:bodyPr/>
        <a:lstStyle/>
        <a:p>
          <a:endParaRPr lang="ru-RU"/>
        </a:p>
      </dgm:t>
    </dgm:pt>
    <dgm:pt modelId="{3DCCCBDB-2531-4378-BD36-9336DA42DF3F}">
      <dgm:prSet phldrT="[Текст]"/>
      <dgm:spPr/>
      <dgm:t>
        <a:bodyPr/>
        <a:lstStyle/>
        <a:p>
          <a:r>
            <a:rPr lang="ru-RU" dirty="0" smtClean="0"/>
            <a:t>Положительное</a:t>
          </a:r>
          <a:endParaRPr lang="ru-RU" dirty="0"/>
        </a:p>
      </dgm:t>
    </dgm:pt>
    <dgm:pt modelId="{736A6549-7032-4C78-8B74-3A464190086D}" type="parTrans" cxnId="{28EF31B4-B173-4776-BCEE-82295CA8B480}">
      <dgm:prSet/>
      <dgm:spPr/>
      <dgm:t>
        <a:bodyPr/>
        <a:lstStyle/>
        <a:p>
          <a:endParaRPr lang="ru-RU"/>
        </a:p>
      </dgm:t>
    </dgm:pt>
    <dgm:pt modelId="{F222BE40-4CAB-42C3-B9B8-D61CEC3706B4}" type="sibTrans" cxnId="{28EF31B4-B173-4776-BCEE-82295CA8B480}">
      <dgm:prSet/>
      <dgm:spPr/>
      <dgm:t>
        <a:bodyPr/>
        <a:lstStyle/>
        <a:p>
          <a:endParaRPr lang="ru-RU"/>
        </a:p>
      </dgm:t>
    </dgm:pt>
    <dgm:pt modelId="{87F93D28-B099-4A06-902E-51D568E11390}">
      <dgm:prSet/>
      <dgm:spPr/>
      <dgm:t>
        <a:bodyPr/>
        <a:lstStyle/>
        <a:p>
          <a:r>
            <a:rPr lang="ru-RU" dirty="0" smtClean="0"/>
            <a:t>Безотносительное</a:t>
          </a:r>
          <a:endParaRPr lang="ru-RU" dirty="0"/>
        </a:p>
      </dgm:t>
    </dgm:pt>
    <dgm:pt modelId="{CCD56EE4-B75B-4005-905E-16D4DF78698F}" type="parTrans" cxnId="{690125F2-408A-4D2A-AC99-2AF6A36AA8F1}">
      <dgm:prSet/>
      <dgm:spPr/>
      <dgm:t>
        <a:bodyPr/>
        <a:lstStyle/>
        <a:p>
          <a:endParaRPr lang="ru-RU"/>
        </a:p>
      </dgm:t>
    </dgm:pt>
    <dgm:pt modelId="{E95993EB-DCB5-4A2C-8E4B-7BDCE49F9946}" type="sibTrans" cxnId="{690125F2-408A-4D2A-AC99-2AF6A36AA8F1}">
      <dgm:prSet/>
      <dgm:spPr/>
      <dgm:t>
        <a:bodyPr/>
        <a:lstStyle/>
        <a:p>
          <a:endParaRPr lang="ru-RU"/>
        </a:p>
      </dgm:t>
    </dgm:pt>
    <dgm:pt modelId="{351F7B41-D602-4C76-82C1-AA513A1CF2B8}" type="pres">
      <dgm:prSet presAssocID="{E7435DC5-F9C5-45C6-A96B-F99EF9541F1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0B19DC-AB39-4063-A8A3-F5AAF3BAABC7}" type="pres">
      <dgm:prSet presAssocID="{1EC9FB4B-657F-47C5-8EB5-9B4F490A52F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0F44C-7B1C-492B-A9F8-84C74CEB9C87}" type="pres">
      <dgm:prSet presAssocID="{EB3B30BB-F51C-4DAE-8E3C-099A4AD40B1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F8DF13D-D5FB-4F02-9CD8-936154881ADE}" type="pres">
      <dgm:prSet presAssocID="{EB3B30BB-F51C-4DAE-8E3C-099A4AD40B1E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8EA2702A-BF2C-4873-B3B2-C90D765E849A}" type="pres">
      <dgm:prSet presAssocID="{53171E19-2957-4947-A241-616CCCA115B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90AAD-8AAD-4761-983B-BB8707C358A9}" type="pres">
      <dgm:prSet presAssocID="{70D31602-30E2-4EA8-AD67-B501C424389D}" presName="sibTrans" presStyleLbl="sibTrans1D1" presStyleIdx="1" presStyleCnt="5"/>
      <dgm:spPr/>
      <dgm:t>
        <a:bodyPr/>
        <a:lstStyle/>
        <a:p>
          <a:endParaRPr lang="ru-RU"/>
        </a:p>
      </dgm:t>
    </dgm:pt>
    <dgm:pt modelId="{45377230-F6A3-4D55-A6DD-40814AE0EC65}" type="pres">
      <dgm:prSet presAssocID="{70D31602-30E2-4EA8-AD67-B501C424389D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EB7F6F36-95FC-4728-BC42-275A981E4C4D}" type="pres">
      <dgm:prSet presAssocID="{DE9B51F1-70A5-49A1-986C-54B9DAAAF89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0AD49-CEC9-4A71-BBF5-B5D29B6CBBF1}" type="pres">
      <dgm:prSet presAssocID="{A965BA04-9DB7-4FAB-844D-13793035F51A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D6C7384-7BA7-48EA-9D67-05D11E9002B6}" type="pres">
      <dgm:prSet presAssocID="{A965BA04-9DB7-4FAB-844D-13793035F51A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09C1F611-7A7E-4FA7-9D48-7AEDC92DAE09}" type="pres">
      <dgm:prSet presAssocID="{BA7C1EC9-848C-4EF7-AC88-15F5BBD7426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E0E4A-9981-443B-BCEE-F48E84383B72}" type="pres">
      <dgm:prSet presAssocID="{1D04B489-68B0-44E8-A254-2AA41563303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A159795-67B8-4071-9E1B-6B3D83D5731C}" type="pres">
      <dgm:prSet presAssocID="{1D04B489-68B0-44E8-A254-2AA41563303F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BDA73BA0-BB23-4D01-818E-B20DC1BE6A96}" type="pres">
      <dgm:prSet presAssocID="{3DCCCBDB-2531-4378-BD36-9336DA42DF3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6FA6C-D396-45DB-85FD-F8581CC04F89}" type="pres">
      <dgm:prSet presAssocID="{F222BE40-4CAB-42C3-B9B8-D61CEC3706B4}" presName="sibTrans" presStyleLbl="sibTrans1D1" presStyleIdx="4" presStyleCnt="5"/>
      <dgm:spPr/>
      <dgm:t>
        <a:bodyPr/>
        <a:lstStyle/>
        <a:p>
          <a:endParaRPr lang="ru-RU"/>
        </a:p>
      </dgm:t>
    </dgm:pt>
    <dgm:pt modelId="{BDC8ECEE-79E2-4993-A41E-D488777D5EF7}" type="pres">
      <dgm:prSet presAssocID="{F222BE40-4CAB-42C3-B9B8-D61CEC3706B4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8EFA2E98-ABD5-47D5-AB98-D08A61128204}" type="pres">
      <dgm:prSet presAssocID="{87F93D28-B099-4A06-902E-51D568E1139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A1F029-F852-41EE-84A3-19FBEADD0A37}" type="presOf" srcId="{EB3B30BB-F51C-4DAE-8E3C-099A4AD40B1E}" destId="{8F90F44C-7B1C-492B-A9F8-84C74CEB9C87}" srcOrd="0" destOrd="0" presId="urn:microsoft.com/office/officeart/2005/8/layout/bProcess3"/>
    <dgm:cxn modelId="{BE4E7D60-1F86-4181-AFA5-7CC92B475DC7}" type="presOf" srcId="{70D31602-30E2-4EA8-AD67-B501C424389D}" destId="{45377230-F6A3-4D55-A6DD-40814AE0EC65}" srcOrd="1" destOrd="0" presId="urn:microsoft.com/office/officeart/2005/8/layout/bProcess3"/>
    <dgm:cxn modelId="{4918CAD8-FE0F-493C-83D0-2303964A9266}" type="presOf" srcId="{3DCCCBDB-2531-4378-BD36-9336DA42DF3F}" destId="{BDA73BA0-BB23-4D01-818E-B20DC1BE6A96}" srcOrd="0" destOrd="0" presId="urn:microsoft.com/office/officeart/2005/8/layout/bProcess3"/>
    <dgm:cxn modelId="{BBB0727C-9B73-424B-A322-CCFAEE186962}" type="presOf" srcId="{1D04B489-68B0-44E8-A254-2AA41563303F}" destId="{4A159795-67B8-4071-9E1B-6B3D83D5731C}" srcOrd="1" destOrd="0" presId="urn:microsoft.com/office/officeart/2005/8/layout/bProcess3"/>
    <dgm:cxn modelId="{28EF31B4-B173-4776-BCEE-82295CA8B480}" srcId="{E7435DC5-F9C5-45C6-A96B-F99EF9541F18}" destId="{3DCCCBDB-2531-4378-BD36-9336DA42DF3F}" srcOrd="4" destOrd="0" parTransId="{736A6549-7032-4C78-8B74-3A464190086D}" sibTransId="{F222BE40-4CAB-42C3-B9B8-D61CEC3706B4}"/>
    <dgm:cxn modelId="{6D821390-30E1-43D0-8163-9E794C7C9D21}" type="presOf" srcId="{A965BA04-9DB7-4FAB-844D-13793035F51A}" destId="{85C0AD49-CEC9-4A71-BBF5-B5D29B6CBBF1}" srcOrd="0" destOrd="0" presId="urn:microsoft.com/office/officeart/2005/8/layout/bProcess3"/>
    <dgm:cxn modelId="{419C18F3-0046-42B3-BBBD-8A7F41BB96E9}" type="presOf" srcId="{87F93D28-B099-4A06-902E-51D568E11390}" destId="{8EFA2E98-ABD5-47D5-AB98-D08A61128204}" srcOrd="0" destOrd="0" presId="urn:microsoft.com/office/officeart/2005/8/layout/bProcess3"/>
    <dgm:cxn modelId="{90CA3773-BF52-486E-9077-32E2C550CDD8}" srcId="{E7435DC5-F9C5-45C6-A96B-F99EF9541F18}" destId="{1EC9FB4B-657F-47C5-8EB5-9B4F490A52F4}" srcOrd="0" destOrd="0" parTransId="{38D32911-EEE5-49A0-9D07-D0CDA2F17045}" sibTransId="{EB3B30BB-F51C-4DAE-8E3C-099A4AD40B1E}"/>
    <dgm:cxn modelId="{2B5EBF74-60E5-41B2-B60F-7D3BFC986288}" type="presOf" srcId="{70D31602-30E2-4EA8-AD67-B501C424389D}" destId="{BA290AAD-8AAD-4761-983B-BB8707C358A9}" srcOrd="0" destOrd="0" presId="urn:microsoft.com/office/officeart/2005/8/layout/bProcess3"/>
    <dgm:cxn modelId="{725114D2-66FB-4E88-B9FE-D13572442155}" type="presOf" srcId="{EB3B30BB-F51C-4DAE-8E3C-099A4AD40B1E}" destId="{9F8DF13D-D5FB-4F02-9CD8-936154881ADE}" srcOrd="1" destOrd="0" presId="urn:microsoft.com/office/officeart/2005/8/layout/bProcess3"/>
    <dgm:cxn modelId="{C62544F3-5170-4B46-8A7F-3278138ACAE8}" type="presOf" srcId="{E7435DC5-F9C5-45C6-A96B-F99EF9541F18}" destId="{351F7B41-D602-4C76-82C1-AA513A1CF2B8}" srcOrd="0" destOrd="0" presId="urn:microsoft.com/office/officeart/2005/8/layout/bProcess3"/>
    <dgm:cxn modelId="{1342C0A0-1F98-4E05-B9DB-AFAE2B41592C}" type="presOf" srcId="{BA7C1EC9-848C-4EF7-AC88-15F5BBD74262}" destId="{09C1F611-7A7E-4FA7-9D48-7AEDC92DAE09}" srcOrd="0" destOrd="0" presId="urn:microsoft.com/office/officeart/2005/8/layout/bProcess3"/>
    <dgm:cxn modelId="{A74D5ACF-F3F9-47C2-9478-79AB565BA94D}" type="presOf" srcId="{F222BE40-4CAB-42C3-B9B8-D61CEC3706B4}" destId="{BDC8ECEE-79E2-4993-A41E-D488777D5EF7}" srcOrd="1" destOrd="0" presId="urn:microsoft.com/office/officeart/2005/8/layout/bProcess3"/>
    <dgm:cxn modelId="{9F2B4BAD-A465-4171-A648-2E5F83A87B07}" type="presOf" srcId="{1EC9FB4B-657F-47C5-8EB5-9B4F490A52F4}" destId="{D80B19DC-AB39-4063-A8A3-F5AAF3BAABC7}" srcOrd="0" destOrd="0" presId="urn:microsoft.com/office/officeart/2005/8/layout/bProcess3"/>
    <dgm:cxn modelId="{769A6929-7582-4629-9CFE-076E55BB9041}" type="presOf" srcId="{F222BE40-4CAB-42C3-B9B8-D61CEC3706B4}" destId="{2646FA6C-D396-45DB-85FD-F8581CC04F89}" srcOrd="0" destOrd="0" presId="urn:microsoft.com/office/officeart/2005/8/layout/bProcess3"/>
    <dgm:cxn modelId="{89EA34A9-C079-4812-9DDD-2D1E6B5D716C}" type="presOf" srcId="{1D04B489-68B0-44E8-A254-2AA41563303F}" destId="{9A9E0E4A-9981-443B-BCEE-F48E84383B72}" srcOrd="0" destOrd="0" presId="urn:microsoft.com/office/officeart/2005/8/layout/bProcess3"/>
    <dgm:cxn modelId="{08E5696E-62EA-496C-A73A-40F6402D3328}" type="presOf" srcId="{53171E19-2957-4947-A241-616CCCA115BD}" destId="{8EA2702A-BF2C-4873-B3B2-C90D765E849A}" srcOrd="0" destOrd="0" presId="urn:microsoft.com/office/officeart/2005/8/layout/bProcess3"/>
    <dgm:cxn modelId="{2D9D52C5-070C-480F-9D9B-15529A3A275F}" srcId="{E7435DC5-F9C5-45C6-A96B-F99EF9541F18}" destId="{BA7C1EC9-848C-4EF7-AC88-15F5BBD74262}" srcOrd="3" destOrd="0" parTransId="{58A66ABF-CBC1-44C2-A470-3D500CA77C9C}" sibTransId="{1D04B489-68B0-44E8-A254-2AA41563303F}"/>
    <dgm:cxn modelId="{AD8D9912-0B87-487E-9506-A5B4E486D2A7}" srcId="{E7435DC5-F9C5-45C6-A96B-F99EF9541F18}" destId="{53171E19-2957-4947-A241-616CCCA115BD}" srcOrd="1" destOrd="0" parTransId="{3FECA74C-BC9F-4311-BAD5-5230556F322D}" sibTransId="{70D31602-30E2-4EA8-AD67-B501C424389D}"/>
    <dgm:cxn modelId="{7250C7C4-5889-44E7-BAF7-4A1D2F50DA2E}" srcId="{E7435DC5-F9C5-45C6-A96B-F99EF9541F18}" destId="{DE9B51F1-70A5-49A1-986C-54B9DAAAF893}" srcOrd="2" destOrd="0" parTransId="{99E45243-7979-46F3-83BB-94955D6ACA4A}" sibTransId="{A965BA04-9DB7-4FAB-844D-13793035F51A}"/>
    <dgm:cxn modelId="{52526AA2-3DD8-4889-B45B-62E4B25A2288}" type="presOf" srcId="{A965BA04-9DB7-4FAB-844D-13793035F51A}" destId="{FD6C7384-7BA7-48EA-9D67-05D11E9002B6}" srcOrd="1" destOrd="0" presId="urn:microsoft.com/office/officeart/2005/8/layout/bProcess3"/>
    <dgm:cxn modelId="{74EFC80B-658E-4004-A9B5-FBB29294AB02}" type="presOf" srcId="{DE9B51F1-70A5-49A1-986C-54B9DAAAF893}" destId="{EB7F6F36-95FC-4728-BC42-275A981E4C4D}" srcOrd="0" destOrd="0" presId="urn:microsoft.com/office/officeart/2005/8/layout/bProcess3"/>
    <dgm:cxn modelId="{690125F2-408A-4D2A-AC99-2AF6A36AA8F1}" srcId="{E7435DC5-F9C5-45C6-A96B-F99EF9541F18}" destId="{87F93D28-B099-4A06-902E-51D568E11390}" srcOrd="5" destOrd="0" parTransId="{CCD56EE4-B75B-4005-905E-16D4DF78698F}" sibTransId="{E95993EB-DCB5-4A2C-8E4B-7BDCE49F9946}"/>
    <dgm:cxn modelId="{AF0C9460-0C78-4571-9BA4-E1EDA9391EF0}" type="presParOf" srcId="{351F7B41-D602-4C76-82C1-AA513A1CF2B8}" destId="{D80B19DC-AB39-4063-A8A3-F5AAF3BAABC7}" srcOrd="0" destOrd="0" presId="urn:microsoft.com/office/officeart/2005/8/layout/bProcess3"/>
    <dgm:cxn modelId="{F882A03F-67D5-401A-982A-F87F8B1F9672}" type="presParOf" srcId="{351F7B41-D602-4C76-82C1-AA513A1CF2B8}" destId="{8F90F44C-7B1C-492B-A9F8-84C74CEB9C87}" srcOrd="1" destOrd="0" presId="urn:microsoft.com/office/officeart/2005/8/layout/bProcess3"/>
    <dgm:cxn modelId="{0EE1380C-125C-4072-AAC7-3F5D4635EB4A}" type="presParOf" srcId="{8F90F44C-7B1C-492B-A9F8-84C74CEB9C87}" destId="{9F8DF13D-D5FB-4F02-9CD8-936154881ADE}" srcOrd="0" destOrd="0" presId="urn:microsoft.com/office/officeart/2005/8/layout/bProcess3"/>
    <dgm:cxn modelId="{BA33E05B-FE8F-4601-AA07-D1D9575DFE7C}" type="presParOf" srcId="{351F7B41-D602-4C76-82C1-AA513A1CF2B8}" destId="{8EA2702A-BF2C-4873-B3B2-C90D765E849A}" srcOrd="2" destOrd="0" presId="urn:microsoft.com/office/officeart/2005/8/layout/bProcess3"/>
    <dgm:cxn modelId="{2EFC8115-0E29-4D04-94CC-954CD75C5D59}" type="presParOf" srcId="{351F7B41-D602-4C76-82C1-AA513A1CF2B8}" destId="{BA290AAD-8AAD-4761-983B-BB8707C358A9}" srcOrd="3" destOrd="0" presId="urn:microsoft.com/office/officeart/2005/8/layout/bProcess3"/>
    <dgm:cxn modelId="{CD9E952E-4097-4128-B341-9B0EBEC2592E}" type="presParOf" srcId="{BA290AAD-8AAD-4761-983B-BB8707C358A9}" destId="{45377230-F6A3-4D55-A6DD-40814AE0EC65}" srcOrd="0" destOrd="0" presId="urn:microsoft.com/office/officeart/2005/8/layout/bProcess3"/>
    <dgm:cxn modelId="{6BFF68AB-9C1A-4537-9873-6223924D7FDA}" type="presParOf" srcId="{351F7B41-D602-4C76-82C1-AA513A1CF2B8}" destId="{EB7F6F36-95FC-4728-BC42-275A981E4C4D}" srcOrd="4" destOrd="0" presId="urn:microsoft.com/office/officeart/2005/8/layout/bProcess3"/>
    <dgm:cxn modelId="{F805F00E-D099-4C36-9976-70F973967617}" type="presParOf" srcId="{351F7B41-D602-4C76-82C1-AA513A1CF2B8}" destId="{85C0AD49-CEC9-4A71-BBF5-B5D29B6CBBF1}" srcOrd="5" destOrd="0" presId="urn:microsoft.com/office/officeart/2005/8/layout/bProcess3"/>
    <dgm:cxn modelId="{A02A00ED-8529-4CD2-A782-19A6B2B72D28}" type="presParOf" srcId="{85C0AD49-CEC9-4A71-BBF5-B5D29B6CBBF1}" destId="{FD6C7384-7BA7-48EA-9D67-05D11E9002B6}" srcOrd="0" destOrd="0" presId="urn:microsoft.com/office/officeart/2005/8/layout/bProcess3"/>
    <dgm:cxn modelId="{D07C495C-C1EE-4DAD-89C5-802994F45751}" type="presParOf" srcId="{351F7B41-D602-4C76-82C1-AA513A1CF2B8}" destId="{09C1F611-7A7E-4FA7-9D48-7AEDC92DAE09}" srcOrd="6" destOrd="0" presId="urn:microsoft.com/office/officeart/2005/8/layout/bProcess3"/>
    <dgm:cxn modelId="{B50B7B95-8D13-4E34-9B5D-368025C243C6}" type="presParOf" srcId="{351F7B41-D602-4C76-82C1-AA513A1CF2B8}" destId="{9A9E0E4A-9981-443B-BCEE-F48E84383B72}" srcOrd="7" destOrd="0" presId="urn:microsoft.com/office/officeart/2005/8/layout/bProcess3"/>
    <dgm:cxn modelId="{B51C53F2-A896-42D9-B07B-314470FE27AB}" type="presParOf" srcId="{9A9E0E4A-9981-443B-BCEE-F48E84383B72}" destId="{4A159795-67B8-4071-9E1B-6B3D83D5731C}" srcOrd="0" destOrd="0" presId="urn:microsoft.com/office/officeart/2005/8/layout/bProcess3"/>
    <dgm:cxn modelId="{E18777C7-1ED8-495F-8A5E-44E599EF4702}" type="presParOf" srcId="{351F7B41-D602-4C76-82C1-AA513A1CF2B8}" destId="{BDA73BA0-BB23-4D01-818E-B20DC1BE6A96}" srcOrd="8" destOrd="0" presId="urn:microsoft.com/office/officeart/2005/8/layout/bProcess3"/>
    <dgm:cxn modelId="{E1A282E6-8DD3-4985-97E8-253AD5B1F378}" type="presParOf" srcId="{351F7B41-D602-4C76-82C1-AA513A1CF2B8}" destId="{2646FA6C-D396-45DB-85FD-F8581CC04F89}" srcOrd="9" destOrd="0" presId="urn:microsoft.com/office/officeart/2005/8/layout/bProcess3"/>
    <dgm:cxn modelId="{08889E87-87F4-4B96-A198-AF1A6653925C}" type="presParOf" srcId="{2646FA6C-D396-45DB-85FD-F8581CC04F89}" destId="{BDC8ECEE-79E2-4993-A41E-D488777D5EF7}" srcOrd="0" destOrd="0" presId="urn:microsoft.com/office/officeart/2005/8/layout/bProcess3"/>
    <dgm:cxn modelId="{99AD4D37-7ADF-4D45-9B72-C9B113B6A503}" type="presParOf" srcId="{351F7B41-D602-4C76-82C1-AA513A1CF2B8}" destId="{8EFA2E98-ABD5-47D5-AB98-D08A61128204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0F44C-7B1C-492B-A9F8-84C74CEB9C87}">
      <dsp:nvSpPr>
        <dsp:cNvPr id="0" name=""/>
        <dsp:cNvSpPr/>
      </dsp:nvSpPr>
      <dsp:spPr>
        <a:xfrm>
          <a:off x="2219211" y="1326246"/>
          <a:ext cx="4788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79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45913" y="1369419"/>
        <a:ext cx="25473" cy="5094"/>
      </dsp:txXfrm>
    </dsp:sp>
    <dsp:sp modelId="{D80B19DC-AB39-4063-A8A3-F5AAF3BAABC7}">
      <dsp:nvSpPr>
        <dsp:cNvPr id="0" name=""/>
        <dsp:cNvSpPr/>
      </dsp:nvSpPr>
      <dsp:spPr>
        <a:xfrm>
          <a:off x="5884" y="707428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Общее</a:t>
          </a:r>
          <a:endParaRPr lang="ru-RU" sz="1800" kern="1200" dirty="0"/>
        </a:p>
      </dsp:txBody>
      <dsp:txXfrm>
        <a:off x="5884" y="707428"/>
        <a:ext cx="2215126" cy="1329075"/>
      </dsp:txXfrm>
    </dsp:sp>
    <dsp:sp modelId="{BA290AAD-8AAD-4761-983B-BB8707C358A9}">
      <dsp:nvSpPr>
        <dsp:cNvPr id="0" name=""/>
        <dsp:cNvSpPr/>
      </dsp:nvSpPr>
      <dsp:spPr>
        <a:xfrm>
          <a:off x="4943816" y="1326246"/>
          <a:ext cx="4788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79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-144343"/>
              <a:satOff val="-6999"/>
              <a:lumOff val="979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70519" y="1369419"/>
        <a:ext cx="25473" cy="5094"/>
      </dsp:txXfrm>
    </dsp:sp>
    <dsp:sp modelId="{8EA2702A-BF2C-4873-B3B2-C90D765E849A}">
      <dsp:nvSpPr>
        <dsp:cNvPr id="0" name=""/>
        <dsp:cNvSpPr/>
      </dsp:nvSpPr>
      <dsp:spPr>
        <a:xfrm>
          <a:off x="2730490" y="707428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Регистрирующее</a:t>
          </a:r>
          <a:endParaRPr lang="ru-RU" sz="1800" kern="1200" dirty="0"/>
        </a:p>
      </dsp:txBody>
      <dsp:txXfrm>
        <a:off x="2730490" y="707428"/>
        <a:ext cx="2215126" cy="1329075"/>
      </dsp:txXfrm>
    </dsp:sp>
    <dsp:sp modelId="{85C0AD49-CEC9-4A71-BBF5-B5D29B6CBBF1}">
      <dsp:nvSpPr>
        <dsp:cNvPr id="0" name=""/>
        <dsp:cNvSpPr/>
      </dsp:nvSpPr>
      <dsp:spPr>
        <a:xfrm>
          <a:off x="1113447" y="2034704"/>
          <a:ext cx="5449211" cy="478879"/>
        </a:xfrm>
        <a:custGeom>
          <a:avLst/>
          <a:gdLst/>
          <a:ahLst/>
          <a:cxnLst/>
          <a:rect l="0" t="0" r="0" b="0"/>
          <a:pathLst>
            <a:path>
              <a:moveTo>
                <a:pt x="5449211" y="0"/>
              </a:moveTo>
              <a:lnTo>
                <a:pt x="5449211" y="256539"/>
              </a:lnTo>
              <a:lnTo>
                <a:pt x="0" y="256539"/>
              </a:lnTo>
              <a:lnTo>
                <a:pt x="0" y="478879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-288686"/>
              <a:satOff val="-13998"/>
              <a:lumOff val="1959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01229" y="2271596"/>
        <a:ext cx="273648" cy="5094"/>
      </dsp:txXfrm>
    </dsp:sp>
    <dsp:sp modelId="{EB7F6F36-95FC-4728-BC42-275A981E4C4D}">
      <dsp:nvSpPr>
        <dsp:cNvPr id="0" name=""/>
        <dsp:cNvSpPr/>
      </dsp:nvSpPr>
      <dsp:spPr>
        <a:xfrm>
          <a:off x="5455095" y="707428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Несобирательное</a:t>
          </a:r>
          <a:endParaRPr lang="ru-RU" sz="1800" kern="1200" dirty="0"/>
        </a:p>
      </dsp:txBody>
      <dsp:txXfrm>
        <a:off x="5455095" y="707428"/>
        <a:ext cx="2215126" cy="1329075"/>
      </dsp:txXfrm>
    </dsp:sp>
    <dsp:sp modelId="{9A9E0E4A-9981-443B-BCEE-F48E84383B72}">
      <dsp:nvSpPr>
        <dsp:cNvPr id="0" name=""/>
        <dsp:cNvSpPr/>
      </dsp:nvSpPr>
      <dsp:spPr>
        <a:xfrm>
          <a:off x="2219211" y="3164801"/>
          <a:ext cx="4788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79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-433029"/>
              <a:satOff val="-20997"/>
              <a:lumOff val="2939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45913" y="3207974"/>
        <a:ext cx="25473" cy="5094"/>
      </dsp:txXfrm>
    </dsp:sp>
    <dsp:sp modelId="{09C1F611-7A7E-4FA7-9D48-7AEDC92DAE09}">
      <dsp:nvSpPr>
        <dsp:cNvPr id="0" name=""/>
        <dsp:cNvSpPr/>
      </dsp:nvSpPr>
      <dsp:spPr>
        <a:xfrm>
          <a:off x="5884" y="2545983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Конкретное</a:t>
          </a:r>
          <a:endParaRPr lang="ru-RU" sz="1800" kern="1200" dirty="0"/>
        </a:p>
      </dsp:txBody>
      <dsp:txXfrm>
        <a:off x="5884" y="2545983"/>
        <a:ext cx="2215126" cy="1329075"/>
      </dsp:txXfrm>
    </dsp:sp>
    <dsp:sp modelId="{2646FA6C-D396-45DB-85FD-F8581CC04F89}">
      <dsp:nvSpPr>
        <dsp:cNvPr id="0" name=""/>
        <dsp:cNvSpPr/>
      </dsp:nvSpPr>
      <dsp:spPr>
        <a:xfrm>
          <a:off x="4943816" y="3164801"/>
          <a:ext cx="4788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79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-577372"/>
              <a:satOff val="-27996"/>
              <a:lumOff val="3918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70519" y="3207974"/>
        <a:ext cx="25473" cy="5094"/>
      </dsp:txXfrm>
    </dsp:sp>
    <dsp:sp modelId="{BDA73BA0-BB23-4D01-818E-B20DC1BE6A96}">
      <dsp:nvSpPr>
        <dsp:cNvPr id="0" name=""/>
        <dsp:cNvSpPr/>
      </dsp:nvSpPr>
      <dsp:spPr>
        <a:xfrm>
          <a:off x="2730490" y="2545983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Положительное</a:t>
          </a:r>
          <a:endParaRPr lang="ru-RU" sz="1800" kern="1200" dirty="0"/>
        </a:p>
      </dsp:txBody>
      <dsp:txXfrm>
        <a:off x="2730490" y="2545983"/>
        <a:ext cx="2215126" cy="1329075"/>
      </dsp:txXfrm>
    </dsp:sp>
    <dsp:sp modelId="{8EFA2E98-ABD5-47D5-AB98-D08A61128204}">
      <dsp:nvSpPr>
        <dsp:cNvPr id="0" name=""/>
        <dsp:cNvSpPr/>
      </dsp:nvSpPr>
      <dsp:spPr>
        <a:xfrm>
          <a:off x="5455095" y="2545983"/>
          <a:ext cx="2215126" cy="132907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Безотносительное</a:t>
          </a:r>
          <a:endParaRPr lang="ru-RU" sz="1800" kern="1200" dirty="0"/>
        </a:p>
      </dsp:txBody>
      <dsp:txXfrm>
        <a:off x="5455095" y="2545983"/>
        <a:ext cx="2215126" cy="1329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2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78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7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8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65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2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6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330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70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39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6569733-7C3C-476A-91DE-A5A931798631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B2CE445-9ED9-412F-AEE5-1F16442F0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0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ПонятиЕ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dirty="0" smtClean="0"/>
              <a:t>газета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56003"/>
            <a:ext cx="7891272" cy="130199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18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Газета</a:t>
            </a:r>
            <a:r>
              <a:rPr lang="ru-RU" sz="4400" dirty="0"/>
              <a:t> — печатное периодическое издание, выходящее под постоянным названием и не реже одного раза в месяц.</a:t>
            </a:r>
          </a:p>
        </p:txBody>
      </p:sp>
    </p:spTree>
    <p:extLst>
      <p:ext uri="{BB962C8B-B14F-4D97-AF65-F5344CB8AC3E}">
        <p14:creationId xmlns:p14="http://schemas.microsoft.com/office/powerpoint/2010/main" val="51422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Основные и отличительные признаки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Общие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Предоставление информации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Отличительные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383502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Мобильность — газету можно читать как дома, так и в любом другом месте;</a:t>
            </a:r>
          </a:p>
          <a:p>
            <a:r>
              <a:rPr lang="ru-RU" dirty="0"/>
              <a:t>Общедоступность — газета предназначена для неопределённого круга лиц, читателем её может стать любой человек;</a:t>
            </a:r>
          </a:p>
          <a:p>
            <a:r>
              <a:rPr lang="ru-RU" dirty="0"/>
              <a:t>Периодичность — газета относится к периодическим изданиям, выходящим в свет по установленному издателем графику. По этому признаку газеты делятся на ежедневные, еженедельные, ежемесячные (редко). Существуют газеты выходящие два или три раза в неделю, два раза в месяц и т. п. Существуют также утренние и вечерние газеты;</a:t>
            </a:r>
          </a:p>
          <a:p>
            <a:r>
              <a:rPr lang="ru-RU" dirty="0"/>
              <a:t>Официальность — многие решения (распоряжения, законы и т. п.) властных органов всех уровней вступают в силу только после их официального опубликования в газете или другом печатном органе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527" y="3337560"/>
            <a:ext cx="2657399" cy="3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1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Существенные и несущественные признаки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Существенные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Сбор и структурирование информации о различной деятельности страны и мира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Несущественные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Предоставление медиа контента (фото, графики, диаграммы, карикатуры)</a:t>
            </a:r>
          </a:p>
          <a:p>
            <a:r>
              <a:rPr lang="ru-RU" dirty="0" smtClean="0"/>
              <a:t>Развлекательная функция</a:t>
            </a:r>
          </a:p>
          <a:p>
            <a:r>
              <a:rPr lang="ru-RU" dirty="0" smtClean="0"/>
              <a:t>Образовательная функция</a:t>
            </a:r>
          </a:p>
          <a:p>
            <a:r>
              <a:rPr lang="ru-RU" dirty="0" smtClean="0"/>
              <a:t>Реклама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89" y="3337560"/>
            <a:ext cx="3467397" cy="2893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08" y="4539018"/>
            <a:ext cx="2579427" cy="18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8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275"/>
            <a:ext cx="12192001" cy="6861275"/>
          </a:xfrm>
          <a:prstGeom prst="rect">
            <a:avLst/>
          </a:prstGeom>
          <a:effectLst>
            <a:outerShdw blurRad="101600" dist="50800" dir="5400000" algn="ctr" rotWithShape="0">
              <a:srgbClr val="000000"/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961" y="334507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Виды понятий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24038099"/>
              </p:ext>
            </p:extLst>
          </p:nvPr>
        </p:nvGraphicFramePr>
        <p:xfrm>
          <a:off x="2292824" y="1528549"/>
          <a:ext cx="7676107" cy="458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76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TM03090434[[fn=Тип дерева]]</Template>
  <TotalTime>43</TotalTime>
  <Words>52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Cambria</vt:lpstr>
      <vt:lpstr>Rockwell</vt:lpstr>
      <vt:lpstr>Rockwell Condensed</vt:lpstr>
      <vt:lpstr>Wingdings</vt:lpstr>
      <vt:lpstr>Дерево</vt:lpstr>
      <vt:lpstr>ПонятиЕ газета</vt:lpstr>
      <vt:lpstr>Газета — печатное периодическое издание, выходящее под постоянным названием и не реже одного раза в месяц.</vt:lpstr>
      <vt:lpstr>Основные и отличительные признаки</vt:lpstr>
      <vt:lpstr>Существенные и несущественные признаки</vt:lpstr>
      <vt:lpstr>Виды понятий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Понятия газета</dc:title>
  <dc:creator>Ирина Зингаревич</dc:creator>
  <cp:lastModifiedBy>Всевышний</cp:lastModifiedBy>
  <cp:revision>7</cp:revision>
  <dcterms:created xsi:type="dcterms:W3CDTF">2015-05-07T20:08:40Z</dcterms:created>
  <dcterms:modified xsi:type="dcterms:W3CDTF">2020-11-05T11:29:31Z</dcterms:modified>
</cp:coreProperties>
</file>