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800" dirty="0" smtClean="0"/>
              <a:t>Загрязнение водоёмов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72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Ответ: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М</a:t>
            </a:r>
            <a:r>
              <a:rPr lang="ru-RU" sz="4800" dirty="0" smtClean="0"/>
              <a:t>еханическое</a:t>
            </a:r>
            <a:r>
              <a:rPr lang="ru-RU" sz="4800" dirty="0"/>
              <a:t>, </a:t>
            </a:r>
            <a:r>
              <a:rPr lang="ru-RU" sz="4800" dirty="0" smtClean="0"/>
              <a:t>химическое</a:t>
            </a:r>
            <a:r>
              <a:rPr lang="ru-RU" sz="4800" dirty="0"/>
              <a:t>, </a:t>
            </a:r>
            <a:r>
              <a:rPr lang="ru-RU" sz="4800" dirty="0" smtClean="0"/>
              <a:t>физико-химическое </a:t>
            </a:r>
            <a:r>
              <a:rPr lang="ru-RU" sz="4800" dirty="0"/>
              <a:t>и </a:t>
            </a:r>
            <a:r>
              <a:rPr lang="ru-RU" sz="4800" dirty="0" smtClean="0"/>
              <a:t>биологическое.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665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7776864" cy="5445224"/>
          </a:xfrm>
        </p:spPr>
      </p:pic>
    </p:spTree>
    <p:extLst>
      <p:ext uri="{BB962C8B-B14F-4D97-AF65-F5344CB8AC3E}">
        <p14:creationId xmlns:p14="http://schemas.microsoft.com/office/powerpoint/2010/main" val="12714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229486" cy="5616624"/>
          </a:xfrm>
        </p:spPr>
      </p:pic>
    </p:spTree>
    <p:extLst>
      <p:ext uri="{BB962C8B-B14F-4D97-AF65-F5344CB8AC3E}">
        <p14:creationId xmlns:p14="http://schemas.microsoft.com/office/powerpoint/2010/main" val="12544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29486" cy="5472608"/>
          </a:xfrm>
        </p:spPr>
      </p:pic>
    </p:spTree>
    <p:extLst>
      <p:ext uri="{BB962C8B-B14F-4D97-AF65-F5344CB8AC3E}">
        <p14:creationId xmlns:p14="http://schemas.microsoft.com/office/powerpoint/2010/main" val="32154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280920" cy="5544616"/>
          </a:xfrm>
        </p:spPr>
      </p:pic>
    </p:spTree>
    <p:extLst>
      <p:ext uri="{BB962C8B-B14F-4D97-AF65-F5344CB8AC3E}">
        <p14:creationId xmlns:p14="http://schemas.microsoft.com/office/powerpoint/2010/main" val="22871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08912" cy="5472608"/>
          </a:xfrm>
        </p:spPr>
      </p:pic>
    </p:spTree>
    <p:extLst>
      <p:ext uri="{BB962C8B-B14F-4D97-AF65-F5344CB8AC3E}">
        <p14:creationId xmlns:p14="http://schemas.microsoft.com/office/powerpoint/2010/main" val="265970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80920" cy="5472608"/>
          </a:xfrm>
        </p:spPr>
      </p:pic>
    </p:spTree>
    <p:extLst>
      <p:ext uri="{BB962C8B-B14F-4D97-AF65-F5344CB8AC3E}">
        <p14:creationId xmlns:p14="http://schemas.microsoft.com/office/powerpoint/2010/main" val="74125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Вопрос: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Какие виды загрязнения водоёмов существуют?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6721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Ответ: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Механическое, химическое, </a:t>
            </a:r>
          </a:p>
          <a:p>
            <a:pPr marL="0" indent="0">
              <a:buNone/>
            </a:pPr>
            <a:r>
              <a:rPr lang="ru-RU" sz="4800" dirty="0"/>
              <a:t>бактериальное </a:t>
            </a:r>
            <a:r>
              <a:rPr lang="ru-RU" sz="4800" dirty="0" smtClean="0"/>
              <a:t>и биологическое, радиоактивное, тепловые.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680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Вопрос: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Какие виды очищения водоёмов </a:t>
            </a:r>
            <a:r>
              <a:rPr lang="ru-RU" sz="4800" dirty="0" smtClean="0"/>
              <a:t>существуют</a:t>
            </a:r>
            <a:r>
              <a:rPr lang="ru-RU" sz="4800" dirty="0" smtClean="0"/>
              <a:t>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5365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</TotalTime>
  <Words>46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Загрязнение водоёмов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Вопрос:</vt:lpstr>
      <vt:lpstr>Ответ:</vt:lpstr>
      <vt:lpstr>Вопрос:</vt:lpstr>
      <vt:lpstr>Ответ: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Загрязнение водоёмов</dc:title>
  <dc:creator>user</dc:creator>
  <cp:lastModifiedBy>user</cp:lastModifiedBy>
  <cp:revision>5</cp:revision>
  <dcterms:created xsi:type="dcterms:W3CDTF">2012-12-13T09:52:52Z</dcterms:created>
  <dcterms:modified xsi:type="dcterms:W3CDTF">2012-12-13T16:15:27Z</dcterms:modified>
</cp:coreProperties>
</file>