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4"/>
  </p:handoutMasterIdLst>
  <p:sldIdLst>
    <p:sldId id="256" r:id="rId2"/>
    <p:sldId id="257" r:id="rId3"/>
    <p:sldId id="258" r:id="rId4"/>
    <p:sldId id="259" r:id="rId5"/>
    <p:sldId id="267" r:id="rId6"/>
    <p:sldId id="271" r:id="rId7"/>
    <p:sldId id="260" r:id="rId8"/>
    <p:sldId id="273" r:id="rId9"/>
    <p:sldId id="261" r:id="rId10"/>
    <p:sldId id="262" r:id="rId11"/>
    <p:sldId id="264"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0"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handoutMaster" Target="handoutMasters/handout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656FB7-61DB-4669-B112-1F1EAD7B45A7}" type="datetimeFigureOut">
              <a:rPr lang="en-US" smtClean="0"/>
              <a:t>12/1/2020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FB5A530-61C4-43C7-822A-673B24AAED9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My School Portfolio</a:t>
            </a:r>
          </a:p>
        </p:txBody>
      </p:sp>
      <p:sp>
        <p:nvSpPr>
          <p:cNvPr id="3" name="Subtitle 2"/>
          <p:cNvSpPr>
            <a:spLocks noGrp="1"/>
          </p:cNvSpPr>
          <p:nvPr>
            <p:ph type="subTitle" idx="1"/>
          </p:nvPr>
        </p:nvSpPr>
        <p:spPr/>
        <p:txBody>
          <a:bodyPr/>
          <a:lstStyle/>
          <a:p>
            <a:r>
              <a:rPr lang="en-US" b="1" dirty="0">
                <a:solidFill>
                  <a:schemeClr val="tx1"/>
                </a:solidFill>
              </a:rPr>
              <a:t>By </a:t>
            </a:r>
            <a:r>
              <a:rPr lang="en-US" b="1" i="1" dirty="0">
                <a:solidFill>
                  <a:schemeClr val="tx1"/>
                </a:solidFill>
              </a:rPr>
              <a:t>(insert name, grade and school</a:t>
            </a:r>
            <a:r>
              <a:rPr lang="en-US" i="1" dirty="0"/>
              <a:t>)</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Handwriting</a:t>
            </a:r>
          </a:p>
        </p:txBody>
      </p:sp>
      <p:sp>
        <p:nvSpPr>
          <p:cNvPr id="3" name="Content Placeholder 2"/>
          <p:cNvSpPr>
            <a:spLocks noGrp="1"/>
          </p:cNvSpPr>
          <p:nvPr>
            <p:ph idx="1"/>
          </p:nvPr>
        </p:nvSpPr>
        <p:spPr/>
        <p:txBody>
          <a:bodyPr/>
          <a:lstStyle/>
          <a:p>
            <a:r>
              <a:rPr lang="en-US" dirty="0"/>
              <a:t>Scan in a sample of your handwriting or printing.  Make sure it demonstrates your best effort.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Arts Education</a:t>
            </a:r>
          </a:p>
        </p:txBody>
      </p:sp>
      <p:sp>
        <p:nvSpPr>
          <p:cNvPr id="3" name="Rectangle 2"/>
          <p:cNvSpPr/>
          <p:nvPr/>
        </p:nvSpPr>
        <p:spPr>
          <a:xfrm>
            <a:off x="1295400" y="1828800"/>
            <a:ext cx="7010400" cy="2246769"/>
          </a:xfrm>
          <a:prstGeom prst="rect">
            <a:avLst/>
          </a:prstGeom>
        </p:spPr>
        <p:txBody>
          <a:bodyPr wrap="square">
            <a:spAutoFit/>
          </a:bodyPr>
          <a:lstStyle/>
          <a:p>
            <a:pPr>
              <a:spcBef>
                <a:spcPct val="50000"/>
              </a:spcBef>
            </a:pPr>
            <a:r>
              <a:rPr lang="en-US" sz="2800" b="1" dirty="0"/>
              <a:t>Scan in a picture you have created, or take a digital picture of an art project or type in an assignment or research report that you have written.  Make sure it demonstrates your best effort</a:t>
            </a:r>
            <a:r>
              <a:rPr lang="en-US"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My Future</a:t>
            </a:r>
          </a:p>
        </p:txBody>
      </p:sp>
      <p:sp>
        <p:nvSpPr>
          <p:cNvPr id="3" name="Content Placeholder 2"/>
          <p:cNvSpPr>
            <a:spLocks noGrp="1"/>
          </p:cNvSpPr>
          <p:nvPr>
            <p:ph idx="1"/>
          </p:nvPr>
        </p:nvSpPr>
        <p:spPr/>
        <p:txBody>
          <a:bodyPr/>
          <a:lstStyle/>
          <a:p>
            <a:r>
              <a:rPr lang="en-US" dirty="0"/>
              <a:t>How ready am I to go to the next class?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r>
              <a:rPr lang="en-US" i="1" dirty="0"/>
              <a:t>Insert Picture of Yourself</a:t>
            </a:r>
            <a:br>
              <a:rPr lang="en-US" dirty="0"/>
            </a:br>
            <a:endParaRPr lang="en-US" dirty="0"/>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Why do you want to make this portfolio?</a:t>
            </a:r>
          </a:p>
        </p:txBody>
      </p:sp>
      <p:sp>
        <p:nvSpPr>
          <p:cNvPr id="4" name="Text Placeholder 3"/>
          <p:cNvSpPr>
            <a:spLocks noGrp="1"/>
          </p:cNvSpPr>
          <p:nvPr>
            <p:ph type="body" sz="half" idx="2"/>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1142999"/>
          </a:xfrm>
        </p:spPr>
        <p:txBody>
          <a:bodyPr/>
          <a:lstStyle/>
          <a:p>
            <a:r>
              <a:rPr lang="en-US" dirty="0"/>
              <a:t>Teacher Introduction</a:t>
            </a:r>
          </a:p>
        </p:txBody>
      </p:sp>
      <p:sp>
        <p:nvSpPr>
          <p:cNvPr id="3" name="Subtitle 2"/>
          <p:cNvSpPr>
            <a:spLocks noGrp="1"/>
          </p:cNvSpPr>
          <p:nvPr>
            <p:ph type="subTitle" idx="1"/>
          </p:nvPr>
        </p:nvSpPr>
        <p:spPr>
          <a:xfrm>
            <a:off x="1371600" y="2057400"/>
            <a:ext cx="6400800" cy="3581400"/>
          </a:xfrm>
        </p:spPr>
        <p:txBody>
          <a:bodyPr>
            <a:normAutofit/>
          </a:bodyPr>
          <a:lstStyle/>
          <a:p>
            <a:r>
              <a:rPr lang="en-US" dirty="0"/>
              <a:t>This section is for your teacher to write an introduction paragraph to your portfolio.  Your teacher will include information about you, your interpersonal skills  and perhaps comment on your efforts to create this portfolio.</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About Me</a:t>
            </a:r>
          </a:p>
        </p:txBody>
      </p:sp>
      <p:sp>
        <p:nvSpPr>
          <p:cNvPr id="3" name="Content Placeholder 2"/>
          <p:cNvSpPr>
            <a:spLocks noGrp="1"/>
          </p:cNvSpPr>
          <p:nvPr>
            <p:ph idx="1"/>
          </p:nvPr>
        </p:nvSpPr>
        <p:spPr/>
        <p:txBody>
          <a:bodyPr/>
          <a:lstStyle/>
          <a:p>
            <a:r>
              <a:rPr lang="en-US" dirty="0"/>
              <a:t>Things to Include:</a:t>
            </a:r>
          </a:p>
          <a:p>
            <a:pPr lvl="1"/>
            <a:r>
              <a:rPr lang="en-US" dirty="0"/>
              <a:t>Interests</a:t>
            </a:r>
          </a:p>
          <a:p>
            <a:pPr lvl="1"/>
            <a:r>
              <a:rPr lang="en-US" dirty="0"/>
              <a:t>Likes/Dislikes</a:t>
            </a:r>
          </a:p>
          <a:p>
            <a:pPr lvl="1"/>
            <a:r>
              <a:rPr lang="en-US" dirty="0"/>
              <a:t>My </a:t>
            </a:r>
            <a:r>
              <a:rPr lang="en-US" dirty="0" err="1"/>
              <a:t>Neighbourhood</a:t>
            </a:r>
            <a:endParaRPr lang="en-US" dirty="0"/>
          </a:p>
          <a:p>
            <a:pPr lvl="1"/>
            <a:r>
              <a:rPr lang="en-US" dirty="0"/>
              <a:t>Picture(s) of personal interest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Family Information</a:t>
            </a:r>
          </a:p>
        </p:txBody>
      </p:sp>
      <p:sp>
        <p:nvSpPr>
          <p:cNvPr id="3" name="Content Placeholder 2"/>
          <p:cNvSpPr>
            <a:spLocks noGrp="1"/>
          </p:cNvSpPr>
          <p:nvPr>
            <p:ph idx="1"/>
          </p:nvPr>
        </p:nvSpPr>
        <p:spPr/>
        <p:txBody>
          <a:bodyPr/>
          <a:lstStyle/>
          <a:p>
            <a:r>
              <a:rPr lang="en-US" dirty="0"/>
              <a:t>My Family</a:t>
            </a:r>
          </a:p>
          <a:p>
            <a:r>
              <a:rPr lang="en-US" dirty="0"/>
              <a:t>Who helps me with my homework?</a:t>
            </a:r>
          </a:p>
          <a:p>
            <a:r>
              <a:rPr lang="en-US" dirty="0"/>
              <a:t>How much time do I spend with my grandparents?</a:t>
            </a:r>
          </a:p>
          <a:p>
            <a:r>
              <a:rPr lang="en-US" dirty="0"/>
              <a:t>My Role Model:- In my family </a:t>
            </a:r>
            <a:r>
              <a:rPr lang="en-US"/>
              <a:t>and  among others</a:t>
            </a:r>
            <a:endParaRPr lang="en-US" dirty="0"/>
          </a:p>
          <a:p>
            <a:r>
              <a:rPr lang="en-US" dirty="0"/>
              <a:t>My Most Cherished Moment</a:t>
            </a:r>
          </a:p>
          <a:p>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time @ home</a:t>
            </a:r>
          </a:p>
        </p:txBody>
      </p:sp>
      <p:sp>
        <p:nvSpPr>
          <p:cNvPr id="3" name="Content Placeholder 2"/>
          <p:cNvSpPr>
            <a:spLocks noGrp="1"/>
          </p:cNvSpPr>
          <p:nvPr>
            <p:ph idx="1"/>
          </p:nvPr>
        </p:nvSpPr>
        <p:spPr/>
        <p:txBody>
          <a:bodyPr/>
          <a:lstStyle/>
          <a:p>
            <a:endParaRPr lang="en-US"/>
          </a:p>
          <a:p>
            <a:r>
              <a:rPr lang="en-US"/>
              <a:t>What </a:t>
            </a:r>
            <a:r>
              <a:rPr lang="en-US" dirty="0"/>
              <a:t>do I generally do?</a:t>
            </a:r>
          </a:p>
          <a:p>
            <a:r>
              <a:rPr lang="en-US" dirty="0"/>
              <a:t>Who is with me?</a:t>
            </a:r>
          </a:p>
          <a:p>
            <a:r>
              <a:rPr lang="en-US" dirty="0"/>
              <a:t>A day I can’t forget.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31831"/>
            <a:ext cx="7772400" cy="998606"/>
          </a:xfrm>
        </p:spPr>
        <p:txBody>
          <a:bodyPr>
            <a:normAutofit/>
          </a:bodyPr>
          <a:lstStyle/>
          <a:p>
            <a:r>
              <a:rPr lang="en-US" b="1" dirty="0"/>
              <a:t>Language Arts</a:t>
            </a:r>
          </a:p>
        </p:txBody>
      </p:sp>
      <p:sp>
        <p:nvSpPr>
          <p:cNvPr id="3" name="Subtitle 2"/>
          <p:cNvSpPr>
            <a:spLocks noGrp="1"/>
          </p:cNvSpPr>
          <p:nvPr>
            <p:ph type="subTitle" idx="1"/>
          </p:nvPr>
        </p:nvSpPr>
        <p:spPr>
          <a:xfrm>
            <a:off x="1371600" y="1916246"/>
            <a:ext cx="6400800" cy="2819400"/>
          </a:xfrm>
        </p:spPr>
        <p:txBody>
          <a:bodyPr>
            <a:normAutofit/>
          </a:bodyPr>
          <a:lstStyle/>
          <a:p>
            <a:r>
              <a:rPr lang="en-US">
                <a:solidFill>
                  <a:schemeClr val="tx1"/>
                </a:solidFill>
              </a:rPr>
              <a:t>My </a:t>
            </a:r>
            <a:r>
              <a:rPr lang="en-US" dirty="0">
                <a:solidFill>
                  <a:schemeClr val="tx1"/>
                </a:solidFill>
              </a:rPr>
              <a:t>Story</a:t>
            </a:r>
          </a:p>
          <a:p>
            <a:r>
              <a:rPr lang="en-US" dirty="0">
                <a:solidFill>
                  <a:schemeClr val="tx1"/>
                </a:solidFill>
              </a:rPr>
              <a:t>Type or scan in a story that you have written.  Make sure it demonstrates your best effort.</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for Pleasure </a:t>
            </a:r>
          </a:p>
        </p:txBody>
      </p:sp>
      <p:sp>
        <p:nvSpPr>
          <p:cNvPr id="3" name="Content Placeholder 2"/>
          <p:cNvSpPr>
            <a:spLocks noGrp="1"/>
          </p:cNvSpPr>
          <p:nvPr>
            <p:ph idx="1"/>
          </p:nvPr>
        </p:nvSpPr>
        <p:spPr/>
        <p:txBody>
          <a:bodyPr/>
          <a:lstStyle/>
          <a:p>
            <a:r>
              <a:rPr lang="en-US" dirty="0"/>
              <a:t>How many hours do you read in a week?</a:t>
            </a:r>
          </a:p>
          <a:p>
            <a:r>
              <a:rPr lang="en-US" dirty="0"/>
              <a:t>What kind of books do you read?</a:t>
            </a:r>
          </a:p>
          <a:p>
            <a:r>
              <a:rPr lang="en-US" dirty="0"/>
              <a:t>List a few.</a:t>
            </a:r>
          </a:p>
          <a:p>
            <a:r>
              <a:rPr lang="en-US" dirty="0"/>
              <a:t>How has reading helped me in my school life?</a:t>
            </a:r>
          </a:p>
          <a:p>
            <a:r>
              <a:rPr lang="en-US" dirty="0"/>
              <a:t>Take a photograph of a comment when your teacher has appreciated your reading skills.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Poem</a:t>
            </a:r>
          </a:p>
        </p:txBody>
      </p:sp>
      <p:sp>
        <p:nvSpPr>
          <p:cNvPr id="3" name="Content Placeholder 2"/>
          <p:cNvSpPr>
            <a:spLocks noGrp="1"/>
          </p:cNvSpPr>
          <p:nvPr>
            <p:ph idx="1"/>
          </p:nvPr>
        </p:nvSpPr>
        <p:spPr/>
        <p:txBody>
          <a:bodyPr/>
          <a:lstStyle/>
          <a:p>
            <a:r>
              <a:rPr lang="en-US" dirty="0"/>
              <a:t>Type or scan in a poem that you have written.  Make sure it demonstrates your best effort.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530</Words>
  <Application>Microsoft Office PowerPoint</Application>
  <PresentationFormat>Экран (4:3)</PresentationFormat>
  <Paragraphs>65</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Office Theme</vt:lpstr>
      <vt:lpstr>My School Portfolio</vt:lpstr>
      <vt:lpstr>(Insert Picture of Yourself </vt:lpstr>
      <vt:lpstr>Teacher Introduction</vt:lpstr>
      <vt:lpstr>All About Me</vt:lpstr>
      <vt:lpstr>Family Information</vt:lpstr>
      <vt:lpstr>My time @ home</vt:lpstr>
      <vt:lpstr>Language Arts</vt:lpstr>
      <vt:lpstr>Reading for Pleasure </vt:lpstr>
      <vt:lpstr>My Poem</vt:lpstr>
      <vt:lpstr>My Handwriting</vt:lpstr>
      <vt:lpstr>Arts Education</vt:lpstr>
      <vt:lpstr>My Future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School Portfolio</dc:title>
  <dc:creator/>
  <cp:lastModifiedBy>Неизвестный пользователь</cp:lastModifiedBy>
  <cp:revision>34</cp:revision>
  <dcterms:created xsi:type="dcterms:W3CDTF">2006-08-16T00:00:00Z</dcterms:created>
  <dcterms:modified xsi:type="dcterms:W3CDTF">2020-12-01T10:08:44Z</dcterms:modified>
</cp:coreProperties>
</file>