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9999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AB9E0-135B-47F3-96C9-D884461D7F92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2BCB-9CC2-405E-956C-AB25AE522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652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AB9E0-135B-47F3-96C9-D884461D7F92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2BCB-9CC2-405E-956C-AB25AE522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507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AB9E0-135B-47F3-96C9-D884461D7F92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2BCB-9CC2-405E-956C-AB25AE522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771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AB9E0-135B-47F3-96C9-D884461D7F92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2BCB-9CC2-405E-956C-AB25AE522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155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AB9E0-135B-47F3-96C9-D884461D7F92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2BCB-9CC2-405E-956C-AB25AE522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751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AB9E0-135B-47F3-96C9-D884461D7F92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2BCB-9CC2-405E-956C-AB25AE522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674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AB9E0-135B-47F3-96C9-D884461D7F92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2BCB-9CC2-405E-956C-AB25AE522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347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AB9E0-135B-47F3-96C9-D884461D7F92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2BCB-9CC2-405E-956C-AB25AE522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884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AB9E0-135B-47F3-96C9-D884461D7F92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2BCB-9CC2-405E-956C-AB25AE522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575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AB9E0-135B-47F3-96C9-D884461D7F92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2BCB-9CC2-405E-956C-AB25AE522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165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AB9E0-135B-47F3-96C9-D884461D7F92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D2BCB-9CC2-405E-956C-AB25AE522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221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AB9E0-135B-47F3-96C9-D884461D7F92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D2BCB-9CC2-405E-956C-AB25AE522B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67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F9999">
                  <a:shade val="30000"/>
                  <a:satMod val="115000"/>
                </a:srgbClr>
              </a:gs>
              <a:gs pos="50000">
                <a:srgbClr val="FF9999">
                  <a:shade val="67500"/>
                  <a:satMod val="115000"/>
                </a:srgbClr>
              </a:gs>
              <a:gs pos="100000">
                <a:srgbClr val="FF9999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0240" y="2740522"/>
            <a:ext cx="74265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Спортивный стиль в 60-х годах.</a:t>
            </a:r>
            <a:endParaRPr lang="ru-RU" sz="44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2685" r="43246"/>
          <a:stretch/>
        </p:blipFill>
        <p:spPr>
          <a:xfrm>
            <a:off x="7653260" y="0"/>
            <a:ext cx="4538740" cy="68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915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9999"/>
            </a:gs>
            <a:gs pos="55000">
              <a:srgbClr val="FFCC99"/>
            </a:gs>
            <a:gs pos="83000">
              <a:srgbClr val="FFCC99"/>
            </a:gs>
            <a:gs pos="100000">
              <a:srgbClr val="FFCC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81805" y="457200"/>
            <a:ext cx="4648201" cy="790575"/>
          </a:xfrm>
          <a:noFill/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chemeClr val="bg1"/>
                </a:solidFill>
              </a:rPr>
              <a:t>Начало развития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90550" y="1247775"/>
            <a:ext cx="4181475" cy="4143375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начале 20 века, кутюрье, имена которых связаны с понятием «высокая мода» стали создавать одежду для спорта и отдыха. Одним из яростных пропагандистов комфортной одежды для женщин была </a:t>
            </a:r>
            <a:r>
              <a:rPr lang="ru-RU" sz="1800" b="1" dirty="0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Коко Шанель (</a:t>
            </a:r>
            <a:r>
              <a:rPr lang="ru-RU" sz="1800" b="1" dirty="0" err="1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Chanel</a:t>
            </a:r>
            <a:r>
              <a:rPr lang="ru-RU" sz="1800" b="1" dirty="0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</a:t>
            </a: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начавшая создавать дамские костюмы из трикотажа, утверждающая, что женщина может носить брюки, удобную обувь, заимствовать модели мужского гардероба, купаться на пляже в открытом купальном костюме, загорать, активно отдыхать и заниматься спортом, что должно быть такое понятие, как курортная мода, с легкой и практичной одеждой.</a:t>
            </a:r>
            <a:endParaRPr lang="ru-RU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6139" y="0"/>
            <a:ext cx="3437975" cy="51752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4114" y="1747435"/>
            <a:ext cx="3597886" cy="511056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809575" y="1104021"/>
            <a:ext cx="31669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Модель Ли Миллер в трикотажном 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костюме Шанель, 1920-е г.</a:t>
            </a:r>
            <a:endParaRPr lang="ru-RU" sz="1400" dirty="0" smtClean="0"/>
          </a:p>
        </p:txBody>
      </p:sp>
    </p:spTree>
    <p:extLst>
      <p:ext uri="{BB962C8B-B14F-4D97-AF65-F5344CB8AC3E}">
        <p14:creationId xmlns:p14="http://schemas.microsoft.com/office/powerpoint/2010/main" val="405051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9999"/>
            </a:gs>
            <a:gs pos="55000">
              <a:srgbClr val="FFCC99"/>
            </a:gs>
            <a:gs pos="83000">
              <a:srgbClr val="FFCC99"/>
            </a:gs>
            <a:gs pos="100000">
              <a:srgbClr val="FFCC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276225" y="1114424"/>
            <a:ext cx="5177746" cy="504825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Первая </a:t>
            </a:r>
            <a:br>
              <a:rPr lang="ru-RU" sz="4400" b="1" dirty="0" smtClean="0">
                <a:solidFill>
                  <a:schemeClr val="bg1"/>
                </a:solidFill>
              </a:rPr>
            </a:br>
            <a:r>
              <a:rPr lang="ru-RU" sz="4400" b="1" dirty="0" smtClean="0">
                <a:solidFill>
                  <a:schemeClr val="bg1"/>
                </a:solidFill>
              </a:rPr>
              <a:t>спортивная одежда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05870" y="1833561"/>
            <a:ext cx="3588885" cy="43053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Производители одежды, создавая модели, отражающие модные тенденции своего времени, не забывали и о новом мировом увлечении – </a:t>
            </a:r>
            <a:r>
              <a:rPr lang="ru-RU" sz="1800" b="1" dirty="0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спорте и активном отдыхе</a:t>
            </a: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Появлялись компании, создающие вещи из трикотажа и легких тканей, предназначенные для прогулок, для спортивных игр на воздухе, для зрителей, посещающих спортивные соревнования, процветала пляжная мода.</a:t>
            </a:r>
            <a:endParaRPr lang="ru-RU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2446" y="0"/>
            <a:ext cx="3911668" cy="5010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4114" y="1114424"/>
            <a:ext cx="2827032" cy="57435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816312" y="5010150"/>
            <a:ext cx="16439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Костюм для пляжа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097124" y="687586"/>
            <a:ext cx="18210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Костюм для прогулки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13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9999"/>
            </a:gs>
            <a:gs pos="55000">
              <a:srgbClr val="FFCC99"/>
            </a:gs>
            <a:gs pos="83000">
              <a:srgbClr val="FFCC99"/>
            </a:gs>
            <a:gs pos="100000">
              <a:srgbClr val="FFCC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685800" y="1114424"/>
            <a:ext cx="5991224" cy="504825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Помощь зарубежных дизайнеров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05870" y="1833561"/>
            <a:ext cx="3588885" cy="43053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Американские дизайнеры и производители одежды первой половины 20 века, работающие в нише повседневной одежды, внесли огромный вклад в развитие спортивного стиля, они разрабатывали </a:t>
            </a:r>
            <a:r>
              <a:rPr lang="ru-RU" sz="1800" b="1" dirty="0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демократичные функциональные и комфортные модели для каждого дня, адаптируя для обычной жизни вещи</a:t>
            </a: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считавшиеся ещё недавно сугубо спортивными, соединяя спорт и моду. Одежда для досуга и активного отдыха 1930-х – 1960-х годов является предвестником современного направления спорт-шик.</a:t>
            </a:r>
            <a:endParaRPr lang="ru-RU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16312" y="5010150"/>
            <a:ext cx="16439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Спортивный стиль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664303" y="806647"/>
            <a:ext cx="35276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Мода и спорт, дизайнер Тина </a:t>
            </a:r>
            <a:r>
              <a:rPr lang="ru-RU" sz="1400" dirty="0" err="1" smtClean="0">
                <a:solidFill>
                  <a:schemeClr val="bg1"/>
                </a:solidFill>
              </a:rPr>
              <a:t>Лисер</a:t>
            </a:r>
            <a:r>
              <a:rPr lang="ru-RU" sz="1400" dirty="0" smtClean="0">
                <a:solidFill>
                  <a:schemeClr val="bg1"/>
                </a:solidFill>
              </a:rPr>
              <a:t>, </a:t>
            </a:r>
            <a:r>
              <a:rPr lang="ru-RU" sz="1400" dirty="0" err="1" smtClean="0">
                <a:solidFill>
                  <a:schemeClr val="bg1"/>
                </a:solidFill>
              </a:rPr>
              <a:t>Vogue</a:t>
            </a:r>
            <a:r>
              <a:rPr lang="ru-RU" sz="1400" dirty="0" smtClean="0">
                <a:solidFill>
                  <a:schemeClr val="bg1"/>
                </a:solidFill>
              </a:rPr>
              <a:t>.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91051" y="-8137"/>
            <a:ext cx="4003064" cy="50182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0209" y="1123950"/>
            <a:ext cx="3601791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72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9999"/>
            </a:gs>
            <a:gs pos="55000">
              <a:srgbClr val="FFCC99"/>
            </a:gs>
            <a:gs pos="83000">
              <a:srgbClr val="FFCC99"/>
            </a:gs>
            <a:gs pos="100000">
              <a:srgbClr val="FFCC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333375" y="1049534"/>
            <a:ext cx="5206663" cy="504825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Конец спортивной моды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200" y="1554359"/>
            <a:ext cx="3837555" cy="4008241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1950 и 1960-е годы спортивно-досуговая тематика в моде немного отошла на второй план. Люди были увлечены другими модными играми, но новые тенденции, зародившиеся в начале 20 века, уже не могли бесследно исчезнуть, поэтому модельеры, создающие облик этих десятилетий, </a:t>
            </a:r>
            <a:r>
              <a:rPr lang="ru-RU" sz="1800" b="1" dirty="0" smtClean="0"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демонстрировали своё дизайнерское видение спортивного стиля.</a:t>
            </a:r>
          </a:p>
          <a:p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Спортивный стиль остался вечной темой, получившей дальнейшее развитие в последующие десятилетия.</a:t>
            </a:r>
            <a:endParaRPr lang="ru-RU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82962" y="5010150"/>
            <a:ext cx="16439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Спортивный стиль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197426" y="1993403"/>
            <a:ext cx="22044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Зимний спортивный стиль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4933" y="2301180"/>
            <a:ext cx="4548318" cy="4556820"/>
          </a:xfrm>
          <a:prstGeom prst="rect">
            <a:avLst/>
          </a:prstGeom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73288" y="136525"/>
            <a:ext cx="3492764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6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F9999">
                  <a:shade val="30000"/>
                  <a:satMod val="115000"/>
                </a:srgbClr>
              </a:gs>
              <a:gs pos="50000">
                <a:srgbClr val="FF9999">
                  <a:shade val="67500"/>
                  <a:satMod val="115000"/>
                </a:srgbClr>
              </a:gs>
              <a:gs pos="100000">
                <a:srgbClr val="FF9999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33191" y="2740522"/>
            <a:ext cx="51580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Спасибо за внимание!</a:t>
            </a:r>
            <a:endParaRPr lang="ru-RU" sz="44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9127" y="0"/>
            <a:ext cx="5357908" cy="686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01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337</Words>
  <Application>Microsoft Office PowerPoint</Application>
  <PresentationFormat>Широкоэкранный</PresentationFormat>
  <Paragraphs>19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Bahnschrift SemiBold SemiConden</vt:lpstr>
      <vt:lpstr>Calibri</vt:lpstr>
      <vt:lpstr>Calibri Light</vt:lpstr>
      <vt:lpstr>Тема Office</vt:lpstr>
      <vt:lpstr>Презентация PowerPoint</vt:lpstr>
      <vt:lpstr>Начало развития</vt:lpstr>
      <vt:lpstr>Первая  спортивная одежда</vt:lpstr>
      <vt:lpstr>Помощь зарубежных дизайнеров</vt:lpstr>
      <vt:lpstr>Конец спортивной моды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</cp:revision>
  <dcterms:created xsi:type="dcterms:W3CDTF">2020-02-25T11:35:42Z</dcterms:created>
  <dcterms:modified xsi:type="dcterms:W3CDTF">2020-02-25T12:05:05Z</dcterms:modified>
</cp:coreProperties>
</file>