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6858000" cy="9144000" type="screen4x3"/>
  <p:notesSz cx="6808788" cy="98329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5" autoAdjust="0"/>
    <p:restoredTop sz="94675" autoAdjust="0"/>
  </p:normalViewPr>
  <p:slideViewPr>
    <p:cSldViewPr>
      <p:cViewPr>
        <p:scale>
          <a:sx n="80" d="100"/>
          <a:sy n="80" d="100"/>
        </p:scale>
        <p:origin x="-1458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2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51162" cy="492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2DFEB5-4C0B-484E-96E1-50BF4E177CDF}" type="datetimeFigureOut">
              <a:rPr lang="ru-RU" smtClean="0"/>
              <a:pPr/>
              <a:t>14.06.2017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022475" y="738188"/>
            <a:ext cx="2763838" cy="36861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8" y="4670425"/>
            <a:ext cx="5446712" cy="4424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39263"/>
            <a:ext cx="2951163" cy="492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038" y="9339263"/>
            <a:ext cx="2951162" cy="492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58C7D2-70B8-45F9-A9BF-7DA4030D6F8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9115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623DB-1E89-4D08-AB14-140EBEA97DB8}" type="datetimeFigureOut">
              <a:rPr lang="ru-RU" smtClean="0"/>
              <a:pPr/>
              <a:t>14.06.2017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5EC5F-F09F-4699-85C3-9604B47B2B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623DB-1E89-4D08-AB14-140EBEA97DB8}" type="datetimeFigureOut">
              <a:rPr lang="ru-RU" smtClean="0"/>
              <a:pPr/>
              <a:t>14.06.2017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5EC5F-F09F-4699-85C3-9604B47B2B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623DB-1E89-4D08-AB14-140EBEA97DB8}" type="datetimeFigureOut">
              <a:rPr lang="ru-RU" smtClean="0"/>
              <a:pPr/>
              <a:t>14.06.2017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5EC5F-F09F-4699-85C3-9604B47B2B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623DB-1E89-4D08-AB14-140EBEA97DB8}" type="datetimeFigureOut">
              <a:rPr lang="ru-RU" smtClean="0"/>
              <a:pPr/>
              <a:t>14.06.2017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5EC5F-F09F-4699-85C3-9604B47B2B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623DB-1E89-4D08-AB14-140EBEA97DB8}" type="datetimeFigureOut">
              <a:rPr lang="ru-RU" smtClean="0"/>
              <a:pPr/>
              <a:t>14.06.2017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5EC5F-F09F-4699-85C3-9604B47B2B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623DB-1E89-4D08-AB14-140EBEA97DB8}" type="datetimeFigureOut">
              <a:rPr lang="ru-RU" smtClean="0"/>
              <a:pPr/>
              <a:t>14.06.2017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5EC5F-F09F-4699-85C3-9604B47B2B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623DB-1E89-4D08-AB14-140EBEA97DB8}" type="datetimeFigureOut">
              <a:rPr lang="ru-RU" smtClean="0"/>
              <a:pPr/>
              <a:t>14.06.2017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5EC5F-F09F-4699-85C3-9604B47B2B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623DB-1E89-4D08-AB14-140EBEA97DB8}" type="datetimeFigureOut">
              <a:rPr lang="ru-RU" smtClean="0"/>
              <a:pPr/>
              <a:t>14.06.2017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5EC5F-F09F-4699-85C3-9604B47B2B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623DB-1E89-4D08-AB14-140EBEA97DB8}" type="datetimeFigureOut">
              <a:rPr lang="ru-RU" smtClean="0"/>
              <a:pPr/>
              <a:t>14.06.2017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5EC5F-F09F-4699-85C3-9604B47B2B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623DB-1E89-4D08-AB14-140EBEA97DB8}" type="datetimeFigureOut">
              <a:rPr lang="ru-RU" smtClean="0"/>
              <a:pPr/>
              <a:t>14.06.2017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5EC5F-F09F-4699-85C3-9604B47B2B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623DB-1E89-4D08-AB14-140EBEA97DB8}" type="datetimeFigureOut">
              <a:rPr lang="ru-RU" smtClean="0"/>
              <a:pPr/>
              <a:t>14.06.2017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5EC5F-F09F-4699-85C3-9604B47B2B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4623DB-1E89-4D08-AB14-140EBEA97DB8}" type="datetimeFigureOut">
              <a:rPr lang="ru-RU" smtClean="0"/>
              <a:pPr/>
              <a:t>14.06.2017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E5EC5F-F09F-4699-85C3-9604B47B2BF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0520676"/>
              </p:ext>
            </p:extLst>
          </p:nvPr>
        </p:nvGraphicFramePr>
        <p:xfrm>
          <a:off x="0" y="0"/>
          <a:ext cx="6858012" cy="950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648"/>
                <a:gridCol w="229210"/>
                <a:gridCol w="244929"/>
                <a:gridCol w="244929"/>
                <a:gridCol w="244929"/>
                <a:gridCol w="244929"/>
                <a:gridCol w="244929"/>
                <a:gridCol w="244929"/>
                <a:gridCol w="244929"/>
                <a:gridCol w="244929"/>
                <a:gridCol w="244929"/>
                <a:gridCol w="244929"/>
                <a:gridCol w="244929"/>
                <a:gridCol w="244929"/>
                <a:gridCol w="244929"/>
                <a:gridCol w="244929"/>
                <a:gridCol w="244929"/>
                <a:gridCol w="244929"/>
                <a:gridCol w="244929"/>
                <a:gridCol w="287517"/>
                <a:gridCol w="216024"/>
                <a:gridCol w="216024"/>
                <a:gridCol w="260151"/>
                <a:gridCol w="243905"/>
                <a:gridCol w="245953"/>
                <a:gridCol w="244929"/>
                <a:gridCol w="244929"/>
                <a:gridCol w="244929"/>
              </a:tblGrid>
              <a:tr h="381000"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800" b="1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800" b="1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800" b="1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8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8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8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8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8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8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8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8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8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8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8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8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8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800" b="1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800" b="1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800" b="1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800" b="1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800" b="1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800" b="1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800" b="1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V</a:t>
                      </a:r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B</a:t>
                      </a:r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</a:t>
                      </a:r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</a:t>
                      </a:r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K</a:t>
                      </a:r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</a:t>
                      </a:r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L</a:t>
                      </a:r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8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8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L</a:t>
                      </a:r>
                      <a:endParaRPr lang="ru-RU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0" dirty="0">
                        <a:solidFill>
                          <a:srgbClr val="00206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</a:t>
                      </a:r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</a:t>
                      </a:r>
                      <a:endParaRPr lang="ru-RU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</a:t>
                      </a:r>
                      <a:endParaRPr lang="ru-RU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</a:t>
                      </a:r>
                      <a:endParaRPr lang="ru-RU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</a:t>
                      </a:r>
                      <a:endParaRPr lang="ru-RU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</a:t>
                      </a:r>
                      <a:endParaRPr lang="ru-RU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</a:t>
                      </a:r>
                      <a:endParaRPr lang="ru-RU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</a:t>
                      </a:r>
                      <a:endParaRPr lang="ru-RU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</a:t>
                      </a:r>
                      <a:endParaRPr lang="ru-RU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</a:t>
                      </a:r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F</a:t>
                      </a:r>
                      <a:endParaRPr lang="ru-RU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800" b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800" b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800" b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800" b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800" b="0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</a:t>
                      </a:r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</a:t>
                      </a:r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</a:t>
                      </a:r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B</a:t>
                      </a:r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</a:t>
                      </a:r>
                      <a:endParaRPr lang="ru-RU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</a:t>
                      </a:r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</a:t>
                      </a:r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</a:t>
                      </a:r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800" b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800" b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800" b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800" b="0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800" b="0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 sz="1600" b="0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</a:t>
                      </a:r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</a:t>
                      </a:r>
                      <a:endParaRPr lang="ru-RU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 sz="1600" b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</a:t>
                      </a:r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</a:t>
                      </a:r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</a:t>
                      </a:r>
                      <a:endParaRPr lang="ru-RU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</a:t>
                      </a:r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V</a:t>
                      </a:r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</a:t>
                      </a:r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</a:t>
                      </a:r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</a:t>
                      </a:r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V</a:t>
                      </a:r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 sz="1600" b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</a:t>
                      </a:r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</a:t>
                      </a:r>
                      <a:endParaRPr lang="ru-RU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 sz="1600" b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</a:t>
                      </a:r>
                      <a:endParaRPr lang="ru-RU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M</a:t>
                      </a:r>
                      <a:endParaRPr lang="ru-RU" b="1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 sz="1600" b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</a:t>
                      </a:r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</a:t>
                      </a:r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</a:t>
                      </a:r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</a:t>
                      </a:r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</a:t>
                      </a:r>
                      <a:endParaRPr lang="ru-RU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</a:t>
                      </a:r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</a:t>
                      </a:r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U</a:t>
                      </a:r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</a:t>
                      </a:r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</a:t>
                      </a:r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</a:t>
                      </a:r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</a:t>
                      </a:r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 sz="1600" b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</a:t>
                      </a:r>
                      <a:endParaRPr lang="ru-RU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S</a:t>
                      </a:r>
                      <a:endParaRPr lang="ru-RU" b="1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 sz="1600" b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</a:t>
                      </a:r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</a:t>
                      </a:r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</a:t>
                      </a:r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</a:t>
                      </a:r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Y</a:t>
                      </a:r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</a:t>
                      </a:r>
                      <a:endParaRPr lang="ru-RU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</a:t>
                      </a:r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H</a:t>
                      </a:r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K</a:t>
                      </a:r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</a:t>
                      </a:r>
                      <a:endParaRPr lang="ru-RU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C</a:t>
                      </a:r>
                      <a:endParaRPr lang="ru-RU" b="1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</a:tr>
              <a:tr h="356984">
                <a:tc>
                  <a:txBody>
                    <a:bodyPr/>
                    <a:lstStyle/>
                    <a:p>
                      <a:endParaRPr lang="ru-RU" sz="1600" b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</a:t>
                      </a:r>
                      <a:endParaRPr lang="ru-RU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O</a:t>
                      </a:r>
                      <a:endParaRPr lang="ru-RU" b="1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 sz="1600" b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W</a:t>
                      </a:r>
                      <a:endParaRPr lang="ru-RU" b="1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 sz="1600" b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 sz="1600" b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 sz="1600" b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 sz="1600" b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 sz="1600" b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 sz="1600" b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 sz="1600" b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0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0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cs typeface="Aharoni" panose="02010803020104030203" pitchFamily="2" charset="-79"/>
                      </a:endParaRPr>
                    </a:p>
                  </a:txBody>
                  <a:tcPr marL="68580" marR="68580" marT="60960" marB="60960"/>
                </a:tc>
              </a:tr>
            </a:tbl>
          </a:graphicData>
        </a:graphic>
      </p:graphicFrame>
      <p:pic>
        <p:nvPicPr>
          <p:cNvPr id="1026" name="Picture 2" descr="https://forum.urup.ru/proxy.php?image=http%3A%2F%2Fletkk.narod.ru%2Fpic%2F000001.jpg&amp;hash=6e5d7eca7143f5229f233dc0ad41cf9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3216" y="3131840"/>
            <a:ext cx="1246104" cy="179463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http://funforkids.ru/pictures/matryoshka/matryoshka017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640" y="2843808"/>
            <a:ext cx="1167502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https://mensby.com/images/stories/articles/2017/7964/amazing-facts-about-russia-30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168" r="29294"/>
          <a:stretch/>
        </p:blipFill>
        <p:spPr bwMode="auto">
          <a:xfrm>
            <a:off x="188640" y="899592"/>
            <a:ext cx="1296144" cy="1668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8" descr="http://newsed.ru/uploads/posts/2017-06/putin-rasskazal-chto-emu-ne-snyatsya-koshmary8205_1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0514" y="600783"/>
            <a:ext cx="2210988" cy="1605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6130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1205</TotalTime>
  <Words>70</Words>
  <Application>Microsoft Office PowerPoint</Application>
  <PresentationFormat>Экран (4:3)</PresentationFormat>
  <Paragraphs>70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Мистрюкова</dc:creator>
  <cp:lastModifiedBy>A1</cp:lastModifiedBy>
  <cp:revision>97</cp:revision>
  <dcterms:created xsi:type="dcterms:W3CDTF">2012-12-05T12:24:27Z</dcterms:created>
  <dcterms:modified xsi:type="dcterms:W3CDTF">2017-06-14T11:04:19Z</dcterms:modified>
</cp:coreProperties>
</file>