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0080625" cy="7559675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416" y="-72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7A11D6AF-F59C-4337-A54E-0FC17B0283AB}" type="slidenum"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x-none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F4218C5F-6E77-46A5-8D44-9F4AA9B998A6}" type="slidenum"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6000" marR="0" indent="0" rtl="0" hangingPunct="0">
      <a:tabLst/>
      <a:defRPr lang="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E01D00F-289F-45D8-97DE-17947D56E623}" type="slidenum"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7C98E50-03D9-4397-914B-878F4171B20F}" type="slidenum"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EF1AE5A-C602-4FCE-B042-975B4DE5E525}" type="slidenum"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2495181-4D32-4AE8-A62F-20CFD174D0EA}" type="slidenum"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AFF8B32-7E62-44A0-9CA9-1DE406E901F3}" type="slidenum"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E8F62F6-9648-4CBD-920F-BBAF56FF2CB3}" type="slidenum"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0387963-DEBE-4E05-A7E6-775B69361F34}" type="slidenum"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CFA078F-CA44-4BE8-BDC3-F106C38D60EB}" type="slidenum"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8FD24F9-2FAD-451A-9B2A-795567C7C9C9}" type="slidenum">
              <a:t>‹#›</a:t>
            </a:fld>
            <a:endParaRPr lang="x-none"/>
          </a:p>
        </p:txBody>
      </p:sp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70F90B4-8704-4D90-96DB-8486AB2B4596}" type="slidenum"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85A2F80-7CF1-4EC2-A4B8-9A991A1D8673}" type="slidenum">
              <a:t>‹#›</a:t>
            </a:fld>
            <a:endParaRPr lang="x-none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ct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38980A41-4E3F-4025-992D-822A6369E678}" type="slidenum"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hangingPunct="0">
        <a:tabLst/>
        <a:defRPr lang="x-none" sz="4400" b="0" i="0" u="none" strike="noStrike" kern="1200">
          <a:ln>
            <a:noFill/>
          </a:ln>
          <a:latin typeface="Arial" pitchFamily="18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x-none" sz="3200" b="0" i="0" u="none" strike="noStrike" kern="1200">
          <a:ln>
            <a:noFill/>
          </a:ln>
          <a:latin typeface="Arial" pitchFamily="18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360000" y="301320"/>
            <a:ext cx="9071640" cy="1678679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x-none" sz="2600" b="1"/>
              <a:t>Презентация по биологии на тему "Пресмыкающиеся Москвы и Подмосковья. Охраняемые виды".</a:t>
            </a:r>
            <a:r>
              <a:rPr lang="x-none" sz="2000" b="1"/>
              <a:t/>
            </a:r>
            <a:br>
              <a:rPr lang="x-none" sz="2000" b="1"/>
            </a:br>
            <a:r>
              <a:rPr lang="x-none" sz="2000" b="1"/>
              <a:t>Ученицы 7"З" класса ГБОУ СОШ №1324 г. Москвы</a:t>
            </a:r>
            <a:br>
              <a:rPr lang="x-none" sz="2000" b="1"/>
            </a:br>
            <a:r>
              <a:rPr lang="x-none" sz="2000" b="1"/>
              <a:t>Соловьевой Олеси.</a:t>
            </a:r>
          </a:p>
        </p:txBody>
      </p:sp>
      <p:pic>
        <p:nvPicPr>
          <p:cNvPr id="3" name="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40000" y="2014560"/>
            <a:ext cx="9000000" cy="518544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9071640" cy="2038679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x-none" sz="2000"/>
              <a:t>Лимитирующие факторы почти одинаковы для всех видов присмыкающихся, занесенных в Красную книгу Московской области. Основные из них – фрагментация, трансформация, а иногда и уничтожение мест обитания в результате строительных работ, сельскохозяйственных, мелиоративных работ и рекреационной нагрузки; загрязнение среды ядохимикатами; прямое бесцельное уничтожение животных, неконтролируемый отлов и т.д.</a:t>
            </a:r>
          </a:p>
        </p:txBody>
      </p:sp>
      <p:pic>
        <p:nvPicPr>
          <p:cNvPr id="3" name="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40000" y="2408760"/>
            <a:ext cx="3780000" cy="2451240"/>
          </a:xfrm>
        </p:spPr>
      </p:pic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540000" y="4975560"/>
            <a:ext cx="3600000" cy="2404440"/>
          </a:xfrm>
        </p:spPr>
      </p:pic>
      <p:pic>
        <p:nvPicPr>
          <p:cNvPr id="5" name=""/>
          <p:cNvPicPr>
            <a:picLocks noGrp="1" noChangeAspect="1"/>
          </p:cNvPicPr>
          <p:nvPr>
            <p:ph type="pic" idx="4294967295"/>
          </p:nvPr>
        </p:nvPicPr>
        <p:blipFill>
          <a:blip r:embed="rId5" cstate="print">
            <a:alphaModFix/>
            <a:lum/>
          </a:blip>
          <a:srcRect/>
          <a:stretch>
            <a:fillRect/>
          </a:stretch>
        </p:blipFill>
        <p:spPr>
          <a:xfrm>
            <a:off x="4500000" y="2520000"/>
            <a:ext cx="5040000" cy="486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3999" y="180000"/>
            <a:ext cx="9071640" cy="23400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x-none" sz="2000"/>
              <a:t>Основными рекомендациями по сохранению видов в естественных условиях служат: сохранение мест обитания, размножения и зимовок; создание в ключевых местах особо охраняемых природных территорий; просветительская деятельность среди населения (особенно среди школьников), разъясняющая необходимость охраны этих уязвимых животных; публикации, лекции и беседы об особенностях биологии пресмыкающихся, их биогеоценотическом и эстетическом значении.</a:t>
            </a:r>
          </a:p>
        </p:txBody>
      </p:sp>
      <p:pic>
        <p:nvPicPr>
          <p:cNvPr id="3" name="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75816" y="2411685"/>
            <a:ext cx="8640000" cy="478795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288360" y="360000"/>
            <a:ext cx="9071640" cy="14400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x-none" sz="2000"/>
              <a:t>Благодаря информации, полученной от зоологов и натуралистов, учавствующих в изучении природы Москвы и Подмосковья, раздел "Пресмыкающиеся" в новой редакции Красной книги Москвы и Московской области стал более информативным и насыщенным.</a:t>
            </a:r>
          </a:p>
        </p:txBody>
      </p:sp>
      <p:pic>
        <p:nvPicPr>
          <p:cNvPr id="3" name="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360000" y="1800000"/>
            <a:ext cx="9180000" cy="540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68360" y="330840"/>
            <a:ext cx="9071640" cy="11408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x-none" sz="2000"/>
              <a:t/>
            </a:r>
            <a:br>
              <a:rPr lang="x-none" sz="2000"/>
            </a:br>
            <a:r>
              <a:rPr lang="x-none" sz="2000"/>
              <a:t>Из пресмыкающихся  в Красную книгу Москвы вошли три вида, т.е. все 100% видов, встречающихся в столице. Это веретеница ломкая, живородящая ящерица и обыкновенный уж.</a:t>
            </a:r>
          </a:p>
        </p:txBody>
      </p:sp>
      <p:pic>
        <p:nvPicPr>
          <p:cNvPr id="3" name="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720000" y="1620000"/>
            <a:ext cx="3960000" cy="2700000"/>
          </a:xfrm>
        </p:spPr>
      </p:pic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667080" y="4500000"/>
            <a:ext cx="4100040" cy="2736221"/>
          </a:xfrm>
        </p:spPr>
      </p:pic>
      <p:pic>
        <p:nvPicPr>
          <p:cNvPr id="5" name=""/>
          <p:cNvPicPr>
            <a:picLocks noGrp="1" noChangeAspect="1"/>
          </p:cNvPicPr>
          <p:nvPr>
            <p:ph type="pic" idx="4294967295"/>
          </p:nvPr>
        </p:nvPicPr>
        <p:blipFill>
          <a:blip r:embed="rId5" cstate="print">
            <a:alphaModFix/>
            <a:lum/>
          </a:blip>
          <a:srcRect/>
          <a:stretch>
            <a:fillRect/>
          </a:stretch>
        </p:blipFill>
        <p:spPr>
          <a:xfrm>
            <a:off x="4860000" y="1620000"/>
            <a:ext cx="5040000" cy="558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360000" y="180000"/>
            <a:ext cx="9071640" cy="72000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3500" b="1"/>
              <a:t>Веретеница ломкая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540000" y="1260000"/>
            <a:ext cx="4426920" cy="5760000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>
              <a:buNone/>
            </a:pPr>
            <a:endParaRPr lang="ru-RU" sz="2000"/>
          </a:p>
          <a:p>
            <a:pPr lvl="0"/>
            <a:r>
              <a:rPr lang="ru-RU" sz="1800"/>
              <a:t>Ломкая веретеница или медяница – это безногая ящерица со змеевидным телом, гладкие чешуйки расположены продольными и поперечными рядами, хвост ломкий, зубы остоконечные, конические, загнуты назад.</a:t>
            </a:r>
          </a:p>
          <a:p>
            <a:pPr lvl="0"/>
            <a:r>
              <a:rPr lang="ru-RU" sz="1800"/>
              <a:t>Длина ящерицы достигает 50 см., из них до 30 см. Длина тела. Хвост самцов длиннее, чем у самок. Тело самца коричневого, серого или бронзового цвета. Окраска самок бледнее, чем у самцов.</a:t>
            </a:r>
          </a:p>
          <a:p>
            <a:pPr lvl="0"/>
            <a:r>
              <a:rPr lang="ru-RU" sz="1800"/>
              <a:t>Название "веретеница" происходит от веретена, которое формой напоминает эту ящерицу, а "ломкая" от свойства отбрасывать хвост.</a:t>
            </a:r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220000" y="1260000"/>
            <a:ext cx="4680000" cy="576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40000" y="357840"/>
            <a:ext cx="9071640" cy="722159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2500" b="1"/>
              <a:t>Ящерица живородящая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503999" y="1080000"/>
            <a:ext cx="4426920" cy="5940000"/>
          </a:xfrm>
        </p:spPr>
        <p:txBody>
          <a:bodyPr>
            <a:spAutoFit/>
          </a:bodyPr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z="1900"/>
              <a:t>Живородящая ящерица – ящерица  из семейства настоящих ящериц. Составляет многотипичный род Лесные ящерицы. Ранее включались в род Зеленые ящерицы.</a:t>
            </a:r>
          </a:p>
          <a:p>
            <a:pPr lvl="0"/>
            <a:r>
              <a:rPr lang="ru-RU" sz="1900"/>
              <a:t>Живородящая ящерица имеет размер 15-18 см., из которых 10-11 см. приходится на хвост. Окрас коричневый с темными полосками, тянущимися по бокам и вдоль середины спины. Нижняя сторона тела светлая, у самок – с зеленоватым или желтоватым оттенком, у самцов – кирпично – красная, оранжевая.</a:t>
            </a:r>
          </a:p>
          <a:p>
            <a:pPr lvl="0"/>
            <a:r>
              <a:rPr lang="ru-RU" sz="1900"/>
              <a:t>Особенностью вида является живорождение, в целом нехарактерное для семейства настоящих ящериц.</a:t>
            </a:r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152320" y="1620000"/>
            <a:ext cx="4747680" cy="540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360000" y="360000"/>
            <a:ext cx="9071640" cy="5400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3500" b="1"/>
              <a:t>Уж обыкновенный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433079" y="1260000"/>
            <a:ext cx="4426920" cy="5580000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z="1900"/>
              <a:t>Обыкновенный уж – наиболее распространенный в Россиивид настоящих ужей, неядовитых змей из семейства ужеобразных. Они отличаются от других змей "желтыми ушами" – ярко-выраженными отметинами на голове, чаще желтыми, но иногда белыми и оранжевыми.</a:t>
            </a:r>
          </a:p>
          <a:p>
            <a:pPr lvl="0"/>
            <a:r>
              <a:rPr lang="ru-RU" sz="1900"/>
              <a:t>Самки больше по размеру самцов, иногда достигают ло 1,5 м., но чаще всего размеры не больше метра.</a:t>
            </a:r>
          </a:p>
          <a:p>
            <a:pPr lvl="0"/>
            <a:r>
              <a:rPr lang="ru-RU" sz="1900"/>
              <a:t>Уж неагрессивен. При виде человека он спасается бегством. Пойманный уж сначала активно защищается: шипит и выбрасывает голову вперед, что устрашающе действует на многих врагов.</a:t>
            </a:r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152320" y="1260000"/>
            <a:ext cx="4747680" cy="558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03640" y="1980000"/>
            <a:ext cx="5076360" cy="5040000"/>
          </a:xfrm>
        </p:spPr>
      </p:pic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9071640" cy="1498679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x-none" sz="2000"/>
              <a:t>Медянка – самый редкий вид пресмыкающихся из занесенных в Красную книгу Московской области. Именно поэтому необходимо разработать методику ее разведения с дальнейшей реинтродукцией в природу.</a:t>
            </a:r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5781240" y="1980000"/>
            <a:ext cx="3938759" cy="504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40000" y="311040"/>
            <a:ext cx="9035640" cy="153828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x-none" sz="1800"/>
              <a:t>Иная ситуация с обыкновенной гадюкой. Эта змея в середине и конце прошлого века активно отлавливалась, в том числе и в Московской области, с целью сбора яда для изготовления сыворотки, мазей и лекарств. В связи с этимее численность в ряде регионов оказалась сильно подорванной. Для снятия пресса отлова с природных популяций желательно создать специальные питомники по разведению гадюки для получения яда.</a:t>
            </a:r>
          </a:p>
        </p:txBody>
      </p:sp>
      <p:pic>
        <p:nvPicPr>
          <p:cNvPr id="3" name="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40000" y="1980000"/>
            <a:ext cx="9000000" cy="540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3999" y="360000"/>
            <a:ext cx="9071640" cy="7200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x-none" sz="2500"/>
              <a:t>Гадюка обыкновенная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540000" y="1043533"/>
            <a:ext cx="4426920" cy="6264696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z="2500" dirty="0"/>
              <a:t>Гадюка – ядовитая змея, которую часто </a:t>
            </a:r>
            <a:r>
              <a:rPr lang="ru-RU" sz="2500" dirty="0" smtClean="0"/>
              <a:t>уничтожают </a:t>
            </a:r>
            <a:r>
              <a:rPr lang="ru-RU" sz="2500" dirty="0"/>
              <a:t>из страха быть укушенным. Поэтому необходима разъяснительная работа с населением в местах обитания змей, проведение бесед и лекций о пользе этих животных (в частности, в регуляции численности грызунов), о мерах предосторожности и необходимых действиях в случае укуса змеи.</a:t>
            </a:r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152320" y="1620000"/>
            <a:ext cx="4567680" cy="5220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591</Words>
  <Application>Microsoft Office PowerPoint</Application>
  <PresentationFormat>Экран (4:3)</PresentationFormat>
  <Paragraphs>22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Default</vt:lpstr>
      <vt:lpstr>Презентация по биологии на тему "Пресмыкающиеся Москвы и Подмосковья. Охраняемые виды". Ученицы 7"З" класса ГБОУ СОШ №1324 г. Москвы Соловьевой Олеси.</vt:lpstr>
      <vt:lpstr>Благодаря информации, полученной от зоологов и натуралистов, учавствующих в изучении природы Москвы и Подмосковья, раздел "Пресмыкающиеся" в новой редакции Красной книги Москвы и Московской области стал более информативным и насыщенным.</vt:lpstr>
      <vt:lpstr> Из пресмыкающихся  в Красную книгу Москвы вошли три вида, т.е. все 100% видов, встречающихся в столице. Это веретеница ломкая, живородящая ящерица и обыкновенный уж.</vt:lpstr>
      <vt:lpstr>Веретеница ломкая</vt:lpstr>
      <vt:lpstr>Ящерица живородящая</vt:lpstr>
      <vt:lpstr>Уж обыкновенный</vt:lpstr>
      <vt:lpstr>Медянка – самый редкий вид пресмыкающихся из занесенных в Красную книгу Московской области. Именно поэтому необходимо разработать методику ее разведения с дальнейшей реинтродукцией в природу.</vt:lpstr>
      <vt:lpstr>Иная ситуация с обыкновенной гадюкой. Эта змея в середине и конце прошлого века активно отлавливалась, в том числе и в Московской области, с целью сбора яда для изготовления сыворотки, мазей и лекарств. В связи с этимее численность в ряде регионов оказалась сильно подорванной. Для снятия пресса отлова с природных популяций желательно создать специальные питомники по разведению гадюки для получения яда.</vt:lpstr>
      <vt:lpstr>Гадюка обыкновенная</vt:lpstr>
      <vt:lpstr>Лимитирующие факторы почти одинаковы для всех видов присмыкающихся, занесенных в Красную книгу Московской области. Основные из них – фрагментация, трансформация, а иногда и уничтожение мест обитания в результате строительных работ, сельскохозяйственных, мелиоративных работ и рекреационной нагрузки; загрязнение среды ядохимикатами; прямое бесцельное уничтожение животных, неконтролируемый отлов и т.д.</vt:lpstr>
      <vt:lpstr>Основными рекомендациями по сохранению видов в естественных условиях служат: сохранение мест обитания, размножения и зимовок; создание в ключевых местах особо охраняемых природных территорий; просветительская деятельность среди населения (особенно среди школьников), разъясняющая необходимость охраны этих уязвимых животных; публикации, лекции и беседы об особенностях биологии пресмыкающихся, их биогеоценотическом и эстетическом значении.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биологии на тему "Пресмыкающиеся Москвы и Подмосковья. Охраняемые виды". Ученицы 7"З" класса ГБОУ СОШ №1324 г. Москвы Соловьевой Олеси.</dc:title>
  <dc:creator>Галина</dc:creator>
  <cp:lastModifiedBy>Пользователь</cp:lastModifiedBy>
  <cp:revision>4</cp:revision>
  <dcterms:created xsi:type="dcterms:W3CDTF">2009-04-16T11:32:32Z</dcterms:created>
  <dcterms:modified xsi:type="dcterms:W3CDTF">2015-03-08T17:15:26Z</dcterms:modified>
</cp:coreProperties>
</file>