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60"/>
  </p:normalViewPr>
  <p:slideViewPr>
    <p:cSldViewPr>
      <p:cViewPr varScale="1">
        <p:scale>
          <a:sx n="62" d="100"/>
          <a:sy n="62" d="100"/>
        </p:scale>
        <p:origin x="-1416" y="-7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08CB514-DBB1-4278-AE62-55AC3A80241E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7443F5A5-A0C4-481D-9B5C-0F2DA31F9C81}" type="slidenum">
              <a:rPr/>
              <a:pPr lvl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 sz="2810">
              <a:latin typeface="Albany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B9DA42E-372D-4BF9-86AA-A87928F6F45D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71F4EB-BFFB-45D0-806D-35CE8A548A4F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FCD3372-4C92-4721-8FD5-7EBBAF2551F7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B57419F-F13F-4652-B62C-DD0E2E989E2A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B38706-0B55-4C0E-9D88-6754CF1437D3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9F6456-68C3-4E23-8312-B88B0C95D44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61E6F9B-0B8D-46A7-BA97-1AAE548EB398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8F69-9024-4947-9E96-4384890C4E62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41ACCFD-DFF7-4F86-8FEB-7852939A1A71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0F75FAA-2789-4BFB-82CE-AA9FC877AFC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56610B6-7ECA-4017-BB41-0A8D750752E6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DCEB4AF-AA3D-473E-BFA0-A3DD85A06337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AB60308-060E-4A08-8D0F-9592CA3BA9C7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35F2A3E-F8AE-4D30-A929-28D64B579A7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61D8FF-F72F-491C-9911-6AB90CE4F4FB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9EE203-2ED5-4629-BA4B-1EA6BB62B30C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48910CF-D537-4869-A80C-204B3FF950C3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D3EC0AD-79E5-4230-88F5-ADC349390DF3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532EF2-05CF-4708-9BDF-28AC84212DEC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25CDF42-4626-4270-BA5F-08FE3ECE1707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77611B1-FA05-4C08-968C-7E361B3AF7D8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7F3143-6EF8-47B8-ABD8-D4CDF5966C98}" type="slidenum">
              <a:rPr/>
              <a:pPr lvl="0"/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Pictures/10000000000003200000025809C7EF31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B9600B9-E18D-44B5-BCE2-F3F8911D3108}" type="slidenum">
              <a:rPr/>
              <a:pPr lvl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r:link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Clr>
                <a:srgbClr val="FFFF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Clr>
                <a:srgbClr val="FFFF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Clr>
                <a:srgbClr val="FFFF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FFFFFF"/>
                </a:solidFill>
                <a:latin typeface="Thorndale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marR="0" lvl="0" indent="0" rtl="0" hangingPunct="0">
              <a:buNone/>
              <a:tabLst/>
              <a:defRPr lang="ru-RU" sz="1400">
                <a:solidFill>
                  <a:srgbClr val="FFFFFF"/>
                </a:solidFill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marR="0" lvl="0" indent="0" algn="ctr" rtl="0" hangingPunct="0">
              <a:buNone/>
              <a:tabLst/>
              <a:defRPr lang="ru-RU" sz="1400">
                <a:solidFill>
                  <a:srgbClr val="FFFFFF"/>
                </a:solidFill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marR="0" lvl="0" indent="0" algn="r" rtl="0" hangingPunct="0">
              <a:buNone/>
              <a:tabLst/>
              <a:defRPr lang="ru-RU" sz="1400">
                <a:solidFill>
                  <a:srgbClr val="FFFFFF"/>
                </a:solidFill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000FB0AA-0B4E-47F5-8F7F-86E099084753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hangingPunct="0">
        <a:tabLst/>
        <a:defRPr lang="ru-RU" sz="4400" b="1" i="1" u="none" strike="noStrike">
          <a:ln>
            <a:noFill/>
          </a:ln>
          <a:solidFill>
            <a:srgbClr val="FFFFFF"/>
          </a:solidFill>
          <a:latin typeface="Thorndale" pitchFamily="18"/>
          <a:cs typeface="Tahoma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7"/>
        </a:spcAft>
        <a:tabLst/>
        <a:defRPr lang="ru-RU" sz="3200" b="0" i="0" u="none" strike="noStrike">
          <a:ln>
            <a:noFill/>
          </a:ln>
          <a:solidFill>
            <a:srgbClr val="FFFFFF"/>
          </a:solidFill>
          <a:latin typeface="Thorndale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808" y="0"/>
            <a:ext cx="9071640" cy="2893100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dirty="0"/>
              <a:t>Презентация по истории на тему «Народные бунты в 17 веке» </a:t>
            </a:r>
            <a:br>
              <a:rPr lang="ru-RU" dirty="0"/>
            </a:br>
            <a:r>
              <a:rPr lang="ru-RU" sz="2800" dirty="0"/>
              <a:t>Ученицы 7 «З» класса ГБОУ Школы №1324 г. Москвы Соловьевой Олеси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900000" y="2915741"/>
            <a:ext cx="8460000" cy="446425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808" y="323453"/>
            <a:ext cx="9071640" cy="172836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ru-RU" sz="2000" i="0" dirty="0"/>
              <a:t>17 век — время тяжелых испытаний, разорения после Смуты, дальнейшего закрепощения народных масс. Этот век был насыщен народными волнениями. Современники назвали его «</a:t>
            </a:r>
            <a:r>
              <a:rPr lang="ru-RU" sz="2000" i="0" dirty="0" err="1"/>
              <a:t>бунташным</a:t>
            </a:r>
            <a:r>
              <a:rPr lang="ru-RU" sz="2000" i="0" dirty="0"/>
              <a:t> веком». Характерная черта этого времени — восстания в городах. Посадское население было обременено различными платежами Правительство Алексея Михайловича (1645-1676), нуждаясь в средствах, изобретало все новые формы податей.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75816" y="2382544"/>
            <a:ext cx="8640000" cy="517713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080000" y="180000"/>
            <a:ext cx="8100000" cy="72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8360" y="503640"/>
            <a:ext cx="9071640" cy="201636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ru-RU" sz="2000" i="0"/>
              <a:t>Соляной бунт произошел из-за попытки государства пополнения казны за счет введения дополнительных налогов на соль. Это был тяжелый удар для основной массы населения, которые без соли обойтись никак не могло. В 1647 г. правительство отказалось от соляной пошлины, тем не менее в 1648 г. вспыхнул «Соляной бунт», направленный против тех, кто измыслил этот способ обогащения казны: боярина Морозова, думного дъячка Чистого,гостя Василия Шорина и др.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2843732"/>
            <a:ext cx="8280000" cy="453626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8360" y="360000"/>
            <a:ext cx="9071640" cy="17283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ru-RU" sz="2000" i="0"/>
              <a:t>Причиной «Медного бунта» стал тот факт, что монеты стали чеканить не из серебра, а из меди. Стоимость новых монет была в 12-15 раз меньше, чем старых, и торговцы отказались от их использования. Все свои платежи правительство вело медными деньгами, а налоги собирало серебряными. К тому же появилось огромное количество фальшивой монеты. Уровень жизни посадского населения резко упал.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900000" y="2339678"/>
            <a:ext cx="8460000" cy="504032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ru-RU" sz="2000" i="0"/>
              <a:t>Новые восстания 1650 года в Пскове и Новгороде развертывались в обстановке борьбы молодших посадских людей и стрельцов против дворян и крупных торговых людей. Поводом к восстанию являлась спекуляция хлебом.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620000" y="1691604"/>
            <a:ext cx="6300000" cy="568839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88360" y="881825"/>
            <a:ext cx="9071640" cy="6155531"/>
          </a:xfrm>
        </p:spPr>
        <p:txBody>
          <a:bodyPr wrap="square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000" i="0" dirty="0">
                <a:cs typeface="Times New Roman" pitchFamily="18"/>
              </a:rPr>
              <a:t>С сер. XVII в. осложнились взаимоотношения правительства с донским казачеством. Постоянные конфликты между ними привели к казачьему восстанию, переросшему в крестьянскую войну. Казацкий атаман Степан Разин после успешных набегов на Волгу совершил в 1668 — 1669 гг. грандиозный "поход за зипунами" на Каспий, в Персию. Разграбив западное побережье Каспийского моря, Разин вернулся в Астрахань с большой добычей и славой непобедимого вождя. В 1670 г. Разин открыто выступил против царского правительства: захватив в апреле Царицын, он в июне вернулся в Астрахань и провозгласил здесь свою власть. Разин расправлялся с местной администрацией, упразднял крепостные отношения, вводил самоуправление казачьего образца: жители распределялись по десяткам и сотням, высшим органом власти становился круг — народное собрание. Посад и крестьянство Нижнего и Среднего Поволжья безоговорочно поддержали Разина. Летом 1670 г. на его сторону перешли Саратов и Самара; крестьянские волнения охватили огромную территорию. Только под Симбирском большая, но плохо обученная и вооруженная крестьянская армия была разбита. Разин бежал на Дон, где был схвачен и выдан властям богатыми казаками. В 1671 г. его привезли в Москву и казнили.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ru-RU" sz="2000" i="0" dirty="0"/>
              <a:t>Расправа над зачинщиками бунта была жестокой: </a:t>
            </a:r>
            <a:r>
              <a:rPr lang="ru-RU" sz="2000" i="0"/>
              <a:t>зачинщиков </a:t>
            </a:r>
            <a:r>
              <a:rPr lang="ru-RU" sz="2000" i="0" smtClean="0"/>
              <a:t>вешали</a:t>
            </a:r>
            <a:r>
              <a:rPr lang="ru-RU" sz="2000" i="0" dirty="0"/>
              <a:t>, кому-то отрубали руки, кому-то ноги, кому-то язык. Других отправляли в ссылки и били кнутом. Степан Разин был четвертован. Мало кому из участников бунта удалось избежать пыток и казней.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1620000"/>
            <a:ext cx="8640000" cy="576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ru-RU" sz="2000" i="0"/>
              <a:t>Таким образом, можно заключить, что 17 век один из самых бурных в истории России и запоминающийся многочисленными кровавыми бунтами.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1769040"/>
            <a:ext cx="8820000" cy="561096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yt-brow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517</Words>
  <Application>Microsoft Office PowerPoint</Application>
  <PresentationFormat>Произвольный</PresentationFormat>
  <Paragraphs>8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Default</vt:lpstr>
      <vt:lpstr>lyt-brown</vt:lpstr>
      <vt:lpstr>Презентация по истории на тему «Народные бунты в 17 веке»  Ученицы 7 «З» класса ГБОУ Школы №1324 г. Москвы Соловьевой Олеси</vt:lpstr>
      <vt:lpstr>17 век — время тяжелых испытаний, разорения после Смуты, дальнейшего закрепощения народных масс. Этот век был насыщен народными волнениями. Современники назвали его «бунташным веком». Характерная черта этого времени — восстания в городах. Посадское население было обременено различными платежами Правительство Алексея Михайловича (1645-1676), нуждаясь в средствах, изобретало все новые формы податей.</vt:lpstr>
      <vt:lpstr>Слайд 3</vt:lpstr>
      <vt:lpstr>Соляной бунт произошел из-за попытки государства пополнения казны за счет введения дополнительных налогов на соль. Это был тяжелый удар для основной массы населения, которые без соли обойтись никак не могло. В 1647 г. правительство отказалось от соляной пошлины, тем не менее в 1648 г. вспыхнул «Соляной бунт», направленный против тех, кто измыслил этот способ обогащения казны: боярина Морозова, думного дъячка Чистого,гостя Василия Шорина и др.</vt:lpstr>
      <vt:lpstr>Причиной «Медного бунта» стал тот факт, что монеты стали чеканить не из серебра, а из меди. Стоимость новых монет была в 12-15 раз меньше, чем старых, и торговцы отказались от их использования. Все свои платежи правительство вело медными деньгами, а налоги собирало серебряными. К тому же появилось огромное количество фальшивой монеты. Уровень жизни посадского населения резко упал.</vt:lpstr>
      <vt:lpstr>Новые восстания 1650 года в Пскове и Новгороде развертывались в обстановке борьбы молодших посадских людей и стрельцов против дворян и крупных торговых людей. Поводом к восстанию являлась спекуляция хлебом.</vt:lpstr>
      <vt:lpstr>С сер. XVII в. осложнились взаимоотношения правительства с донским казачеством. Постоянные конфликты между ними привели к казачьему восстанию, переросшему в крестьянскую войну. Казацкий атаман Степан Разин после успешных набегов на Волгу совершил в 1668 — 1669 гг. грандиозный "поход за зипунами" на Каспий, в Персию. Разграбив западное побережье Каспийского моря, Разин вернулся в Астрахань с большой добычей и славой непобедимого вождя. В 1670 г. Разин открыто выступил против царского правительства: захватив в апреле Царицын, он в июне вернулся в Астрахань и провозгласил здесь свою власть. Разин расправлялся с местной администрацией, упразднял крепостные отношения, вводил самоуправление казачьего образца: жители распределялись по десяткам и сотням, высшим органом власти становился круг — народное собрание. Посад и крестьянство Нижнего и Среднего Поволжья безоговорочно поддержали Разина. Летом 1670 г. на его сторону перешли Саратов и Самара; крестьянские волнения охватили огромную территорию. Только под Симбирском большая, но плохо обученная и вооруженная крестьянская армия была разбита. Разин бежал на Дон, где был схвачен и выдан властям богатыми казаками. В 1671 г. его привезли в Москву и казнили.</vt:lpstr>
      <vt:lpstr>Расправа над зачинщиками бунта была жестокой: зачинщиков вешали, кому-то отрубали руки, кому-то ноги, кому-то язык. Других отправляли в ссылки и били кнутом. Степан Разин был четвертован. Мало кому из участников бунта удалось избежать пыток и казней.</vt:lpstr>
      <vt:lpstr>Таким образом, можно заключить, что 17 век один из самых бурных в истории России и запоминающийся многочисленными кровавыми бунтами.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истории на тему «Народные бунты в 17 веке»  Ученицы 7 «З» класса ГБОУ Школы №1324 г. Москвы Соловьевой Олеси</dc:title>
  <cp:lastModifiedBy>Пользователь</cp:lastModifiedBy>
  <cp:revision>5</cp:revision>
  <dcterms:created xsi:type="dcterms:W3CDTF">2009-04-16T11:32:32Z</dcterms:created>
  <dcterms:modified xsi:type="dcterms:W3CDTF">2015-01-28T20:56:15Z</dcterms:modified>
</cp:coreProperties>
</file>