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25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941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09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489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6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29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13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47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40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020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998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53515-6F83-4B49-B813-6614554811A7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C8E48-F01F-4CB5-829D-A375F19D0B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8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154234"/>
            <a:ext cx="10515600" cy="135507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026" name="Picture 2" descr="5ZMnHmpfkZo.jpg (1600×1256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1812" y="1751681"/>
            <a:ext cx="6928375" cy="477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8218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Наталья</cp:lastModifiedBy>
  <cp:revision>1</cp:revision>
  <dcterms:created xsi:type="dcterms:W3CDTF">2021-11-30T11:27:02Z</dcterms:created>
  <dcterms:modified xsi:type="dcterms:W3CDTF">2021-11-30T11:27:50Z</dcterms:modified>
</cp:coreProperties>
</file>