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621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601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264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232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20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563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321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9028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987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559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677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D62B3-D67C-41D4-9E80-608B7A3912E8}" type="datetimeFigureOut">
              <a:rPr lang="uk-UA" smtClean="0"/>
              <a:t>20.11.2022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C75CC-70C8-4B0E-97C2-EEA2023900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124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92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Широкий екран</PresentationFormat>
  <Paragraphs>0</Paragraphs>
  <Slides>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Milka</dc:creator>
  <cp:lastModifiedBy>Milka</cp:lastModifiedBy>
  <cp:revision>1</cp:revision>
  <dcterms:created xsi:type="dcterms:W3CDTF">2022-11-20T15:49:13Z</dcterms:created>
  <dcterms:modified xsi:type="dcterms:W3CDTF">2022-11-20T15:49:28Z</dcterms:modified>
</cp:coreProperties>
</file>