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1C99DA-899A-406C-9D57-70C0D2365FFF}" type="datetimeFigureOut">
              <a:rPr lang="ru-RU" smtClean="0"/>
              <a:pPr/>
              <a:t>16.01.2016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12E6FD-3E60-4843-B255-18DE33AE27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1C99DA-899A-406C-9D57-70C0D2365FFF}" type="datetimeFigureOut">
              <a:rPr lang="ru-RU" smtClean="0"/>
              <a:pPr/>
              <a:t>16.01.2016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12E6FD-3E60-4843-B255-18DE33AE27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1C99DA-899A-406C-9D57-70C0D2365FFF}" type="datetimeFigureOut">
              <a:rPr lang="ru-RU" smtClean="0"/>
              <a:pPr/>
              <a:t>16.01.2016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12E6FD-3E60-4843-B255-18DE33AE27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1C99DA-899A-406C-9D57-70C0D2365FFF}" type="datetimeFigureOut">
              <a:rPr lang="ru-RU" smtClean="0"/>
              <a:pPr/>
              <a:t>16.01.2016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12E6FD-3E60-4843-B255-18DE33AE27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1C99DA-899A-406C-9D57-70C0D2365FFF}" type="datetimeFigureOut">
              <a:rPr lang="ru-RU" smtClean="0"/>
              <a:pPr/>
              <a:t>16.01.2016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12E6FD-3E60-4843-B255-18DE33AE27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1C99DA-899A-406C-9D57-70C0D2365FFF}" type="datetimeFigureOut">
              <a:rPr lang="ru-RU" smtClean="0"/>
              <a:pPr/>
              <a:t>16.01.2016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12E6FD-3E60-4843-B255-18DE33AE27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1C99DA-899A-406C-9D57-70C0D2365FFF}" type="datetimeFigureOut">
              <a:rPr lang="ru-RU" smtClean="0"/>
              <a:pPr/>
              <a:t>16.01.2016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12E6FD-3E60-4843-B255-18DE33AE27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1C99DA-899A-406C-9D57-70C0D2365FFF}" type="datetimeFigureOut">
              <a:rPr lang="ru-RU" smtClean="0"/>
              <a:pPr/>
              <a:t>16.01.2016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12E6FD-3E60-4843-B255-18DE33AE27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1C99DA-899A-406C-9D57-70C0D2365FFF}" type="datetimeFigureOut">
              <a:rPr lang="ru-RU" smtClean="0"/>
              <a:pPr/>
              <a:t>16.01.2016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12E6FD-3E60-4843-B255-18DE33AE27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1C99DA-899A-406C-9D57-70C0D2365FFF}" type="datetimeFigureOut">
              <a:rPr lang="ru-RU" smtClean="0"/>
              <a:pPr/>
              <a:t>16.01.2016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12E6FD-3E60-4843-B255-18DE33AE27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1C99DA-899A-406C-9D57-70C0D2365FFF}" type="datetimeFigureOut">
              <a:rPr lang="ru-RU" smtClean="0"/>
              <a:pPr/>
              <a:t>16.01.2016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12E6FD-3E60-4843-B255-18DE33AE27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91C99DA-899A-406C-9D57-70C0D2365FFF}" type="datetimeFigureOut">
              <a:rPr lang="ru-RU" smtClean="0"/>
              <a:pPr/>
              <a:t>16.01.2016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712E6FD-3E60-4843-B255-18DE33AE27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28" y="1714488"/>
            <a:ext cx="3353754" cy="1472184"/>
          </a:xfrm>
        </p:spPr>
        <p:txBody>
          <a:bodyPr/>
          <a:lstStyle/>
          <a:p>
            <a:r>
              <a:rPr lang="ru-RU" dirty="0" smtClean="0"/>
              <a:t>Цветок и его строение</a:t>
            </a:r>
            <a:endParaRPr lang="ru-RU" dirty="0"/>
          </a:p>
        </p:txBody>
      </p:sp>
      <p:pic>
        <p:nvPicPr>
          <p:cNvPr id="13314" name="Picture 2" descr="http://www.oborudunion.ru/l2568891/images/photocat/1000x1000/10000424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785794"/>
            <a:ext cx="3786214" cy="55273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4480" y="500042"/>
            <a:ext cx="6286544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u="sng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Цветок</a:t>
            </a: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– это генеративный орган растения. В нем разделяют мужские и женские части. Пестик – женский, тычинки – мужские.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26626" name="Picture 2" descr="http://engschool18.ru/uploads/posts/2010-05/1275332796_rrrrr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500174"/>
            <a:ext cx="6381795" cy="478634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7143768" y="1571612"/>
            <a:ext cx="1214446" cy="10715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488" y="285728"/>
            <a:ext cx="1500198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Строение пестика.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27650" name="Picture 2" descr="http://festival.1september.ru/articles/503328/img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6063" y="1142984"/>
            <a:ext cx="5287937" cy="371477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500166" y="1285860"/>
            <a:ext cx="185738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Пестик – женский орган цветка. В расширенной части пестика – завязи – семязачаток или семяпочка, из которой развиваются семена, а из стенок завязи – плод.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488" y="428604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Строение тычинки.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28674" name="Picture 2" descr="http://biouroki.ru/content/page/936/3.png"/>
          <p:cNvPicPr>
            <a:picLocks noChangeAspect="1" noChangeArrowheads="1"/>
          </p:cNvPicPr>
          <p:nvPr/>
        </p:nvPicPr>
        <p:blipFill>
          <a:blip r:embed="rId2"/>
          <a:srcRect t="11307"/>
          <a:stretch>
            <a:fillRect/>
          </a:stretch>
        </p:blipFill>
        <p:spPr bwMode="auto">
          <a:xfrm>
            <a:off x="4572000" y="1643050"/>
            <a:ext cx="3806126" cy="2895608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285852" y="1285860"/>
            <a:ext cx="207170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Тычинка – мужской орган цветка. Служит для образования мужских половых клеток у </a:t>
            </a:r>
            <a:r>
              <a:rPr lang="ru-RU" dirty="0" err="1" smtClean="0"/>
              <a:t>равсений</a:t>
            </a:r>
            <a:r>
              <a:rPr lang="ru-RU" dirty="0" smtClean="0"/>
              <a:t> (пыльца). Тычинка состоит из тычиночной нити и пыльника, в котором образуются пыльцевые зерна.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670" y="571480"/>
            <a:ext cx="6072230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Цветки бывают раздельнополыми (пестичные и тычиночные) и обоеполыми (с пестиком и тычинками).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29698" name="Picture 2" descr="http://fs00.infourok.ru/images/doc/117/137794/img11.jpg"/>
          <p:cNvPicPr>
            <a:picLocks noChangeAspect="1" noChangeArrowheads="1"/>
          </p:cNvPicPr>
          <p:nvPr/>
        </p:nvPicPr>
        <p:blipFill>
          <a:blip r:embed="rId2"/>
          <a:srcRect l="4412" t="25490" r="5882" b="5882"/>
          <a:stretch>
            <a:fillRect/>
          </a:stretch>
        </p:blipFill>
        <p:spPr bwMode="auto">
          <a:xfrm>
            <a:off x="1643042" y="2143116"/>
            <a:ext cx="6474324" cy="3714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</TotalTime>
  <Words>109</Words>
  <Application>Microsoft Office PowerPoint</Application>
  <PresentationFormat>Экран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Солнцестояние</vt:lpstr>
      <vt:lpstr>Цветок и его строение</vt:lpstr>
      <vt:lpstr>Слайд 2</vt:lpstr>
      <vt:lpstr>Слайд 3</vt:lpstr>
      <vt:lpstr>Слайд 4</vt:lpstr>
      <vt:lpstr>Слайд 5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3</cp:revision>
  <dcterms:created xsi:type="dcterms:W3CDTF">2016-01-10T08:03:20Z</dcterms:created>
  <dcterms:modified xsi:type="dcterms:W3CDTF">2016-01-16T11:06:32Z</dcterms:modified>
</cp:coreProperties>
</file>