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24F2-0626-439B-9B93-A1C8760F1909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DABE-E795-4BB4-8DA0-50DB7C1B1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DABE-E795-4BB4-8DA0-50DB7C1B18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53989-0078-414D-8DC1-6D597541A086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Загрязнение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окружающей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среды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34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7358114" cy="4429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ЗАГРЯЗНЕНИЕ ВОДЫ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Населенные пункты.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Наиболее известным источником загрязнения воды, которому традиционно уделяется главное внимание, являются бытовые сточные воды. В растворенном виде в сточных водах присутствуют мыло, синтетические стиральные порошки, дезинфицирующие средства, отбеливатели и другие вещества бытовой химии. Из жилых домов поступает бумажный мусор, включая туалетную бумагу и детские подгузники, отходы растительной и животной пищи. С улиц в канализацию стекает дождевая и талая вода, часто, с песком или солью, используемыми для ускорения таяния снега и льда на проезжей части улиц и тротуарах.</a:t>
            </a:r>
          </a:p>
          <a:p>
            <a:endParaRPr lang="ru-RU" dirty="0"/>
          </a:p>
        </p:txBody>
      </p:sp>
      <p:pic>
        <p:nvPicPr>
          <p:cNvPr id="5" name="Содержимое 4" descr="www_pics_am-danger9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71612"/>
            <a:ext cx="5426106" cy="42148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Промышленность. </a:t>
            </a:r>
            <a:r>
              <a:rPr lang="ru-RU" sz="1600" dirty="0" smtClean="0"/>
              <a:t>В индустриально развитых странах главным потребителем воды и самым крупным источником стоков является промышленность. Промышленные стоки в реки по объему в 3 раза превышают коммунально-бытовые.  Из-за растущего объема промышленных отходов нарушается экологическое равновесие многих озер и рек, хотя большая часть стоков нетоксична и не смертельна для человека.</a:t>
            </a:r>
            <a:endParaRPr lang="ru-RU" sz="1600" dirty="0"/>
          </a:p>
        </p:txBody>
      </p:sp>
      <p:pic>
        <p:nvPicPr>
          <p:cNvPr id="5" name="Содержимое 4" descr="314036511_d488dbcec4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5"/>
            <a:ext cx="4357718" cy="3929090"/>
          </a:xfrm>
        </p:spPr>
      </p:pic>
      <p:pic>
        <p:nvPicPr>
          <p:cNvPr id="6" name="Содержимое 5" descr="fact_water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14554"/>
            <a:ext cx="4214842" cy="39290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Сельское хозяйство. </a:t>
            </a:r>
            <a:r>
              <a:rPr lang="ru-RU" sz="1600" dirty="0" smtClean="0"/>
              <a:t>Вторым основным потребителем воды является сельское хозяйство, использующее ее для орошения полей. Стекающая с них вода насыщена растворами солей и почвенными частицами, а также остатками химических веществ, способствующих повышению урожайности. К ним относятся инсектициды; фунгициды, которые распыляют над фруктовыми садами и посевами; гербициды, знаменитое средство борьбы с сорняками; и прочие пестициды, а также органические и неорганические удобрения, содержащие азот, фосфор, калий и иные химические элементы.</a:t>
            </a:r>
            <a:endParaRPr lang="ru-RU" sz="1600" dirty="0"/>
          </a:p>
        </p:txBody>
      </p:sp>
      <p:pic>
        <p:nvPicPr>
          <p:cNvPr id="4" name="Содержимое 3" descr="618206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8215370" cy="428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Загрязнение почвы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Жилые дома и коммунально-бытовые предприятия.</a:t>
            </a:r>
          </a:p>
          <a:p>
            <a:r>
              <a:rPr lang="ru-RU" sz="1800" dirty="0" smtClean="0"/>
              <a:t>В составе загрязняющих веществ этой категории источников преобладают бытовой мусор, пищевые отходы, строительный мусор и т.п. Все это собирается и вывозится на свалки. Сжигание мусора на городских свалках сопровождается выделением ядовитых веществ, которые оседают на поверхность почв и трудно смываются дождями. </a:t>
            </a:r>
          </a:p>
          <a:p>
            <a:endParaRPr lang="ru-RU" dirty="0"/>
          </a:p>
        </p:txBody>
      </p:sp>
      <p:pic>
        <p:nvPicPr>
          <p:cNvPr id="5" name="Содержимое 4" descr="0_6955d_a0813c62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643050"/>
            <a:ext cx="5111750" cy="38338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Сельское хозяйство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Загрязнение почвы в сельском хозяйстве происходит вследствие внесения огромных количеств минеральных удобрений и ядохимикатов. Известно, что в составе некоторых ядохимикатов содержится ртуть.</a:t>
            </a:r>
            <a:endParaRPr lang="ru-RU" sz="1800" dirty="0"/>
          </a:p>
        </p:txBody>
      </p:sp>
      <p:pic>
        <p:nvPicPr>
          <p:cNvPr id="4" name="Содержимое 3" descr="1236863478_containers_so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286250" cy="3876675"/>
          </a:xfrm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4929190" y="2013687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Стремление человека взять от почвы все больше и больше приводит к нерациональному использованию земель, а нередко – и к полному исчезновению их плодородия. Чрезмерное внесение в почву минеральных удобрений и химических средств защиты растений от сорняков и вредителей приводит к ее загрязнению. Накапливаются в почве тяжелые металлы (например, ртуть), радиоактивные вещества, выбрасываемые некоторыми промышленными предприятиями. Из почвы эти токсичные вещества попадают в живые организмы, что может стать причиной их необратимых изменений.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26775" y="434277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Загрязнение воздуха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Основной причиной загрязнения воздуха является попадание в него нехарактерных физических, химических и биологических веществ, а также изменение их естественной концентрации.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происходит в результате как природных процессов, так вследствие деятельности человека. Причем именно человек играет все большую роль в загрязнении атмосферы. Причиной большой части химических и физических загрязнений является сжигание углеводородного топлива при производстве электрической энергии и при работе двигателей транспортных средств.</a:t>
            </a:r>
          </a:p>
          <a:p>
            <a:endParaRPr lang="ru-RU" dirty="0"/>
          </a:p>
        </p:txBody>
      </p:sp>
      <p:pic>
        <p:nvPicPr>
          <p:cNvPr id="5" name="Содержимое 4" descr="216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643050"/>
            <a:ext cx="5354668" cy="44291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Один из наиболее токсичных газов, поступающих в атмосферу в результате человеческой деятельности – озон. Ядовит и свинец, содержащийся в выхлопных газах автомобилей. Среди других опасных загрязнителей – угарный газ, оксиды азота и серы, а также мелкая пыль. Ежегодно в результате промышленной деятельности человека (при выработке электроэнергии, производстве цемента, выплавке чугуна и т.п.) в атмосферу поступает 170 миллионов тонн пыли.</a:t>
            </a:r>
            <a:endParaRPr lang="ru-RU" sz="1800" dirty="0"/>
          </a:p>
        </p:txBody>
      </p:sp>
      <p:pic>
        <p:nvPicPr>
          <p:cNvPr id="4" name="Содержимое 3" descr="eko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8286808" cy="39290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293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Загрязнение окружающей  среды</vt:lpstr>
      <vt:lpstr>ЗАГРЯЗНЕНИЕ ВОДЫ</vt:lpstr>
      <vt:lpstr>Промышленность. В индустриально развитых странах главным потребителем воды и самым крупным источником стоков является промышленность. Промышленные стоки в реки по объему в 3 раза превышают коммунально-бытовые.  Из-за растущего объема промышленных отходов нарушается экологическое равновесие многих озер и рек, хотя большая часть стоков нетоксична и не смертельна для человека.</vt:lpstr>
      <vt:lpstr>Сельское хозяйство. Вторым основным потребителем воды является сельское хозяйство, использующее ее для орошения полей. Стекающая с них вода насыщена растворами солей и почвенными частицами, а также остатками химических веществ, способствующих повышению урожайности. К ним относятся инсектициды; фунгициды, которые распыляют над фруктовыми садами и посевами; гербициды, знаменитое средство борьбы с сорняками; и прочие пестициды, а также органические и неорганические удобрения, содержащие азот, фосфор, калий и иные химические элементы.</vt:lpstr>
      <vt:lpstr>Загрязнение почвы </vt:lpstr>
      <vt:lpstr>Сельское хозяйство Загрязнение почвы в сельском хозяйстве происходит вследствие внесения огромных количеств минеральных удобрений и ядохимикатов. Известно, что в составе некоторых ядохимикатов содержится ртуть.</vt:lpstr>
      <vt:lpstr>Загрязнение воздуха</vt:lpstr>
      <vt:lpstr>Один из наиболее токсичных газов, поступающих в атмосферу в результате человеческой деятельности – озон. Ядовит и свинец, содержащийся в выхлопных газах автомобилей. Среди других опасных загрязнителей – угарный газ, оксиды азота и серы, а также мелкая пыль. Ежегодно в результате промышленной деятельности человека (при выработке электроэнергии, производстве цемента, выплавке чугуна и т.п.) в атмосферу поступает 170 миллионов тонн пыли.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окружающей  среды</dc:title>
  <dc:creator>c400</dc:creator>
  <cp:lastModifiedBy>Алина</cp:lastModifiedBy>
  <cp:revision>4</cp:revision>
  <dcterms:created xsi:type="dcterms:W3CDTF">2013-01-30T14:16:31Z</dcterms:created>
  <dcterms:modified xsi:type="dcterms:W3CDTF">2016-11-21T09:27:39Z</dcterms:modified>
</cp:coreProperties>
</file>