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9A3D-D08E-436A-8A2D-2799F7821640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6B5389-77FA-4225-BEF5-8C103C6D7C3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9A3D-D08E-436A-8A2D-2799F7821640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B5389-77FA-4225-BEF5-8C103C6D7C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9A3D-D08E-436A-8A2D-2799F7821640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B5389-77FA-4225-BEF5-8C103C6D7C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A979A3D-D08E-436A-8A2D-2799F7821640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06B5389-77FA-4225-BEF5-8C103C6D7C35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9A3D-D08E-436A-8A2D-2799F7821640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B5389-77FA-4225-BEF5-8C103C6D7C3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9A3D-D08E-436A-8A2D-2799F7821640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B5389-77FA-4225-BEF5-8C103C6D7C3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B5389-77FA-4225-BEF5-8C103C6D7C3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9A3D-D08E-436A-8A2D-2799F7821640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9A3D-D08E-436A-8A2D-2799F7821640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B5389-77FA-4225-BEF5-8C103C6D7C3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9A3D-D08E-436A-8A2D-2799F7821640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B5389-77FA-4225-BEF5-8C103C6D7C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A979A3D-D08E-436A-8A2D-2799F7821640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06B5389-77FA-4225-BEF5-8C103C6D7C3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9A3D-D08E-436A-8A2D-2799F7821640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6B5389-77FA-4225-BEF5-8C103C6D7C3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A979A3D-D08E-436A-8A2D-2799F7821640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06B5389-77FA-4225-BEF5-8C103C6D7C3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Сегодня я расскажу Вам о </a:t>
            </a:r>
          </a:p>
          <a:p>
            <a:r>
              <a:rPr lang="ru-RU" b="1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СМЕТАНИНОЙ РАИСЕ ПЕТРОВНЕ</a:t>
            </a:r>
            <a:endParaRPr lang="ru-RU" b="1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.Великие спортсмены.</a:t>
            </a:r>
            <a:endParaRPr lang="ru-RU" b="1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9096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Когда она родилась?</a:t>
            </a:r>
            <a:endParaRPr lang="ru-RU" b="1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Она родилась 29 Февраля 1952 года в деревне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Мохча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.</a:t>
            </a:r>
          </a:p>
          <a:p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Дом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Сметаниных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как </a:t>
            </a:r>
            <a:r>
              <a:rPr lang="ru-RU" b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 все дома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 севере Коми, просторный , основательный , сложенный из крупных брёвен. Семья – потомственные оленеводы. </a:t>
            </a: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944" y="2043112"/>
            <a:ext cx="2571750" cy="35337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11512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Прославленная лыжница , заслуженный мастер спорта СССР (1976) . Участвовала в Олимпийских играх . 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788" y="2812256"/>
            <a:ext cx="4038600" cy="26924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Кто она?</a:t>
            </a:r>
            <a:endParaRPr lang="ru-RU" b="1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3860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8090" y="404664"/>
            <a:ext cx="2057400" cy="850776"/>
          </a:xfrm>
        </p:spPr>
        <p:txBody>
          <a:bodyPr>
            <a:noAutofit/>
          </a:bodyPr>
          <a:lstStyle/>
          <a:p>
            <a:r>
              <a:rPr lang="ru-RU" sz="2800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Передача опыта.</a:t>
            </a:r>
            <a:endParaRPr lang="ru-RU" sz="2800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0" y="692696"/>
            <a:ext cx="4032448" cy="597666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Прекрасно понимая , что спортивная карьера не бывает долгой , Сметанина хорошо относилась к молодым спортсменам из команды ,  пыталась помочь , воспитать новое поколение русских лыжниц .</a:t>
            </a:r>
            <a:endParaRPr lang="ru-RU" sz="2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9" name="Рисунок 8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57" b="16157"/>
          <a:stretch>
            <a:fillRect/>
          </a:stretch>
        </p:blipFill>
        <p:spPr>
          <a:xfrm>
            <a:off x="467544" y="3284984"/>
            <a:ext cx="3547134" cy="327773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56792"/>
            <a:ext cx="2427446" cy="15171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36423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83</TotalTime>
  <Words>101</Words>
  <Application>Microsoft Office PowerPoint</Application>
  <PresentationFormat>Экран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Бумажная</vt:lpstr>
      <vt:lpstr>.Великие спортсмены.</vt:lpstr>
      <vt:lpstr>Когда она родилась?</vt:lpstr>
      <vt:lpstr>Кто она?</vt:lpstr>
      <vt:lpstr>Передача опыта.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.Великие спортсмены.</dc:title>
  <dc:creator>user</dc:creator>
  <cp:lastModifiedBy>user</cp:lastModifiedBy>
  <cp:revision>5</cp:revision>
  <dcterms:created xsi:type="dcterms:W3CDTF">2013-12-18T15:26:14Z</dcterms:created>
  <dcterms:modified xsi:type="dcterms:W3CDTF">2013-12-18T16:49:59Z</dcterms:modified>
</cp:coreProperties>
</file>