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6C01BF7-86E5-4BC0-9E09-EA8FC33B6CB6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533E243-6F5B-4273-8055-8C5A892269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670" y="476671"/>
            <a:ext cx="8305802" cy="604374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476672"/>
            <a:ext cx="8305802" cy="604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93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Слайд 1</vt:lpstr>
    </vt:vector>
  </TitlesOfParts>
  <Company>MTS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ПЛОЩАДЬ</dc:title>
  <dc:creator>DNS</dc:creator>
  <cp:lastModifiedBy>Оля Ривная</cp:lastModifiedBy>
  <cp:revision>7</cp:revision>
  <dcterms:created xsi:type="dcterms:W3CDTF">2020-10-26T14:30:04Z</dcterms:created>
  <dcterms:modified xsi:type="dcterms:W3CDTF">2020-10-28T12:53:06Z</dcterms:modified>
</cp:coreProperties>
</file>