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40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455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940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471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47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211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868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890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334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767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54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353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79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794EC2F-0C36-4FAE-8E0C-213B9878DFF5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31D2C12D-AAEC-4732-87F5-2D80888BFC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309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1%80%D1%85%D0%B8%D1%82%D0%B5%D0%BA%D1%82%D1%83%D1%80%D0%B0_%D0%AD%D0%92%D0%9C" TargetMode="External"/><Relationship Id="rId2" Type="http://schemas.openxmlformats.org/officeDocument/2006/relationships/hyperlink" Target="https://ru.wikipedia.org/wiki/%D0%92%D0%B2%D0%BE%D0%B4-%D0%B2%D1%8B%D0%B2%D0%BE%D0%B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F%D0%BE%D0%BB%D1%8C%D0%B7%D0%BE%D0%B2%D0%B0%D1%82%D0%B5%D0%BB%D1%8C" TargetMode="External"/><Relationship Id="rId4" Type="http://schemas.openxmlformats.org/officeDocument/2006/relationships/hyperlink" Target="https://ru.wikipedia.org/wiki/%D0%9A%D0%BE%D0%BC%D0%BF%D1%8C%D1%8E%D1%82%D0%B5%D1%80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https://ru.wikipedia.org/wiki/%D0%A1%D1%82%D1%80%D0%B8%D0%BC%D0%B5%D1%80" TargetMode="External"/><Relationship Id="rId7" Type="http://schemas.openxmlformats.org/officeDocument/2006/relationships/hyperlink" Target="https://ru.wikipedia.org/wiki/%D0%93%D0%B0%D0%BF%D1%82%D0%BE%D0%BA%D0%BB%D0%BE%D0%BD" TargetMode="External"/><Relationship Id="rId2" Type="http://schemas.openxmlformats.org/officeDocument/2006/relationships/hyperlink" Target="https://ru.wikipedia.org/wiki/%D0%98%D0%BD%D1%82%D0%B5%D1%80%D0%B0%D0%BA%D1%82%D0%B8%D0%B2%D0%BD%D0%B0%D1%8F_%D0%B4%D0%BE%D1%81%D0%BA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C%D0%BE%D0%B4%D0%B5%D0%BC" TargetMode="External"/><Relationship Id="rId5" Type="http://schemas.openxmlformats.org/officeDocument/2006/relationships/hyperlink" Target="https://ru.wikipedia.org/wiki/%D0%A1%D0%B5%D1%82%D0%B5%D0%B2%D0%B0%D1%8F_%D0%BF%D0%BB%D0%B0%D1%82%D0%B0" TargetMode="External"/><Relationship Id="rId4" Type="http://schemas.openxmlformats.org/officeDocument/2006/relationships/hyperlink" Target="https://ru.wikipedia.org/wiki/%D0%94%D0%B8%D1%81%D0%BA%D0%BE%D0%B2%D0%BE%D0%B4" TargetMode="External"/><Relationship Id="rId9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4%D0%B0%D0%B2%D0%BB%D0%B5%D0%BD%D0%B8%D0%B5" TargetMode="External"/><Relationship Id="rId2" Type="http://schemas.openxmlformats.org/officeDocument/2006/relationships/hyperlink" Target="https://ru.wikipedia.org/wiki/%D0%94%D0%B0%D1%82%D1%87%D0%B8%D0%B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A1%D0%BA%D0%BE%D1%80%D0%BE%D1%81%D1%82%D1%8C" TargetMode="External"/><Relationship Id="rId4" Type="http://schemas.openxmlformats.org/officeDocument/2006/relationships/hyperlink" Target="https://ru.wikipedia.org/wiki/%D0%92%D1%8F%D0%B7%D0%BA%D0%BE%D1%81%D1%82%D1%8C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6%D0%B8%D1%84%D1%80%D0%BE%D0%B2%D0%BE%D0%B9_%D1%84%D0%BE%D1%82%D0%BE%D0%B0%D0%BF%D0%BF%D0%B0%D1%80%D0%B0%D1%82" TargetMode="External"/><Relationship Id="rId13" Type="http://schemas.openxmlformats.org/officeDocument/2006/relationships/image" Target="../media/image5.jpeg"/><Relationship Id="rId3" Type="http://schemas.openxmlformats.org/officeDocument/2006/relationships/hyperlink" Target="https://ru.wikipedia.org/wiki/%D0%9C%D1%8B%D1%88%D1%8C_(%D0%BA%D0%BE%D0%BC%D0%BF%D1%8C%D1%8E%D1%82%D0%B5%D1%80)" TargetMode="External"/><Relationship Id="rId7" Type="http://schemas.openxmlformats.org/officeDocument/2006/relationships/hyperlink" Target="https://ru.wikipedia.org/wiki/%D0%A1%D0%BA%D0%B0%D0%BD%D0%B5%D1%80_%D0%B8%D0%B7%D0%BE%D0%B1%D1%80%D0%B0%D0%B6%D0%B5%D0%BD%D0%B8%D0%B9" TargetMode="External"/><Relationship Id="rId12" Type="http://schemas.openxmlformats.org/officeDocument/2006/relationships/image" Target="../media/image4.jpeg"/><Relationship Id="rId2" Type="http://schemas.openxmlformats.org/officeDocument/2006/relationships/hyperlink" Target="https://ru.wikipedia.org/wiki/%D0%9A%D0%BB%D0%B0%D0%B2%D0%B8%D0%B0%D1%82%D1%83%D1%80%D0%B0_%D0%BA%D0%BE%D0%BC%D0%BF%D1%8C%D1%8E%D1%82%D0%B5%D1%80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4%D0%B6%D0%BE%D0%B9%D1%81%D1%82%D0%B8%D0%BA" TargetMode="External"/><Relationship Id="rId11" Type="http://schemas.openxmlformats.org/officeDocument/2006/relationships/hyperlink" Target="https://ru.wikipedia.org/wiki/%D0%9C%D0%B8%D0%BA%D1%80%D0%BE%D1%84%D0%BE%D0%BD" TargetMode="External"/><Relationship Id="rId5" Type="http://schemas.openxmlformats.org/officeDocument/2006/relationships/hyperlink" Target="https://ru.wikipedia.org/wiki/%D0%93%D1%80%D0%B0%D1%84%D0%B8%D1%87%D0%B5%D1%81%D0%BA%D0%B8%D0%B9_%D0%BF%D0%BB%D0%B0%D0%BD%D1%88%D0%B5%D1%82" TargetMode="External"/><Relationship Id="rId10" Type="http://schemas.openxmlformats.org/officeDocument/2006/relationships/hyperlink" Target="https://ru.wikipedia.org/wiki/%D0%92%D0%B5%D0%B1-%D0%BA%D0%B0%D0%BC%D0%B5%D1%80%D0%B0" TargetMode="External"/><Relationship Id="rId4" Type="http://schemas.openxmlformats.org/officeDocument/2006/relationships/hyperlink" Target="https://ru.wikipedia.org/wiki/%D0%A2%D0%B0%D1%87%D0%BF%D0%B0%D0%B4" TargetMode="External"/><Relationship Id="rId9" Type="http://schemas.openxmlformats.org/officeDocument/2006/relationships/hyperlink" Target="https://ru.wikipedia.org/wiki/%D0%92%D0%B8%D0%B4%D0%B5%D0%BE%D0%BA%D0%B0%D0%BC%D0%B5%D1%80%D0%B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D%D0%BB%D0%B5%D0%BA%D1%82%D1%80%D0%BE%D0%B4%D0%B2%D0%B8%D0%B3%D0%B0%D1%82%D0%B5%D0%BB%D0%B8" TargetMode="External"/><Relationship Id="rId2" Type="http://schemas.openxmlformats.org/officeDocument/2006/relationships/hyperlink" Target="https://ru.wikipedia.org/wiki/%D0%A2%D1%80%D0%B0%D0%BD%D1%81%D1%84%D0%BE%D1%80%D0%BC%D0%B0%D1%82%D0%BE%D1%80%D1%8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0%D0%B5%D0%BB%D0%B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1%80%D0%B0%D1%84%D0%BE%D0%BF%D0%BE%D1%81%D1%82%D1%80%D0%BE%D0%B8%D1%82%D0%B5%D0%BB%D1%8C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ru.wikipedia.org/wiki/%D0%9C%D0%BE%D0%BD%D0%B8%D1%82%D0%BE%D1%80_(%D1%83%D1%81%D1%82%D1%80%D0%BE%D0%B9%D1%81%D1%82%D0%B2%D0%BE)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s://ru.wikipedia.org/wiki/%D0%90%D0%BA%D1%83%D1%81%D1%82%D0%B8%D1%87%D0%B5%D1%81%D0%BA%D0%B0%D1%8F_%D1%81%D0%B8%D1%81%D1%82%D0%B5%D0%BC%D0%B0" TargetMode="External"/><Relationship Id="rId4" Type="http://schemas.openxmlformats.org/officeDocument/2006/relationships/hyperlink" Target="https://ru.wikipedia.org/wiki/%D0%9F%D1%80%D0%B8%D0%BD%D1%82%D0%B5%D1%8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Устройства ввода и вывода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Выполнял: Исламов Омар 6Б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653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Устройства ввода и вывода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r>
              <a:rPr lang="ru-RU" sz="2400" b="1" dirty="0" smtClean="0"/>
              <a:t>Устройство</a:t>
            </a:r>
            <a:r>
              <a:rPr lang="ru-RU" sz="2400" b="1" dirty="0"/>
              <a:t> </a:t>
            </a:r>
            <a:r>
              <a:rPr lang="ru-RU" sz="2400" b="1" dirty="0" err="1">
                <a:hlinkClick r:id="rId2" tooltip="Ввод-вывод"/>
              </a:rPr>
              <a:t>ввода-вы́вода</a:t>
            </a:r>
            <a:r>
              <a:rPr lang="ru-RU" sz="2400" dirty="0"/>
              <a:t> — компонент типовой </a:t>
            </a:r>
            <a:r>
              <a:rPr lang="ru-RU" sz="2400" dirty="0">
                <a:hlinkClick r:id="rId3" tooltip="Архитектура ЭВМ"/>
              </a:rPr>
              <a:t>архитектуры ЭВМ</a:t>
            </a:r>
            <a:r>
              <a:rPr lang="ru-RU" sz="2400" dirty="0"/>
              <a:t>, предоставляющий </a:t>
            </a:r>
            <a:r>
              <a:rPr lang="ru-RU" sz="2400" dirty="0">
                <a:hlinkClick r:id="rId4" tooltip="Компьютер"/>
              </a:rPr>
              <a:t>компьютеру</a:t>
            </a:r>
            <a:r>
              <a:rPr lang="ru-RU" sz="2400" dirty="0"/>
              <a:t> возможность взаимодействия с внешним миром и, в частности, с </a:t>
            </a:r>
            <a:r>
              <a:rPr lang="ru-RU" sz="2400" u="sng" dirty="0">
                <a:hlinkClick r:id="rId5"/>
              </a:rPr>
              <a:t>пользователями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000190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Устройства ввода и вывода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2222287"/>
            <a:ext cx="9631574" cy="3636511"/>
          </a:xfrm>
        </p:spPr>
        <p:txBody>
          <a:bodyPr/>
          <a:lstStyle/>
          <a:p>
            <a:r>
              <a:rPr lang="ru-RU" sz="2400" dirty="0">
                <a:hlinkClick r:id="rId2" tooltip="Интерактивная доска"/>
              </a:rPr>
              <a:t>Интерактивная доска</a:t>
            </a:r>
            <a:endParaRPr lang="ru-RU" sz="2400" dirty="0"/>
          </a:p>
          <a:p>
            <a:r>
              <a:rPr lang="ru-RU" sz="2400" dirty="0">
                <a:hlinkClick r:id="rId3" tooltip="Стример"/>
              </a:rPr>
              <a:t>Стример</a:t>
            </a:r>
            <a:endParaRPr lang="ru-RU" sz="2400" dirty="0"/>
          </a:p>
          <a:p>
            <a:r>
              <a:rPr lang="ru-RU" sz="2400" dirty="0">
                <a:hlinkClick r:id="rId4" tooltip="Дисковод"/>
              </a:rPr>
              <a:t>Дисковод</a:t>
            </a:r>
            <a:endParaRPr lang="ru-RU" sz="2400" dirty="0"/>
          </a:p>
          <a:p>
            <a:r>
              <a:rPr lang="ru-RU" sz="2400" dirty="0">
                <a:hlinkClick r:id="rId5" tooltip="Сетевая плата"/>
              </a:rPr>
              <a:t>Сетевая плата</a:t>
            </a:r>
            <a:endParaRPr lang="ru-RU" sz="2400" dirty="0"/>
          </a:p>
          <a:p>
            <a:r>
              <a:rPr lang="ru-RU" sz="2400" dirty="0">
                <a:hlinkClick r:id="rId6" tooltip="Модем"/>
              </a:rPr>
              <a:t>Модем</a:t>
            </a:r>
            <a:endParaRPr lang="ru-RU" sz="2400" dirty="0"/>
          </a:p>
          <a:p>
            <a:r>
              <a:rPr lang="ru-RU" sz="2400" dirty="0" err="1">
                <a:hlinkClick r:id="rId7" tooltip="Гаптоклон"/>
              </a:rPr>
              <a:t>Гаптоклон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 descr="https://perm.point-it.ru/wa-data/public/shop/products/80/76/37680/images/30531/30531.750x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1383" y="2076995"/>
            <a:ext cx="2558949" cy="181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eiki-lotos.ucoz.ru/_fr/9/028164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549" y="2080102"/>
            <a:ext cx="2801161" cy="181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570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Устройства ввода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Устройства ввода — это, в основном, </a:t>
            </a:r>
            <a:r>
              <a:rPr lang="ru-RU" sz="2400" dirty="0">
                <a:hlinkClick r:id="rId2" tooltip="Датчик"/>
              </a:rPr>
              <a:t>датчики</a:t>
            </a:r>
            <a:r>
              <a:rPr lang="ru-RU" sz="2400" dirty="0"/>
              <a:t> преобразования неэлектрических величин (расположение в пространстве, </a:t>
            </a:r>
            <a:r>
              <a:rPr lang="ru-RU" sz="2400" dirty="0">
                <a:hlinkClick r:id="rId3" tooltip="Давление"/>
              </a:rPr>
              <a:t>давление</a:t>
            </a:r>
            <a:r>
              <a:rPr lang="ru-RU" sz="2400" dirty="0"/>
              <a:t>, </a:t>
            </a:r>
            <a:r>
              <a:rPr lang="ru-RU" sz="2400" dirty="0">
                <a:hlinkClick r:id="rId4" tooltip="Вязкость"/>
              </a:rPr>
              <a:t>вязкость</a:t>
            </a:r>
            <a:r>
              <a:rPr lang="ru-RU" sz="2400" dirty="0"/>
              <a:t>, </a:t>
            </a:r>
            <a:r>
              <a:rPr lang="ru-RU" sz="2400" dirty="0">
                <a:hlinkClick r:id="rId5" tooltip="Скорость"/>
              </a:rPr>
              <a:t>скорость</a:t>
            </a:r>
            <a:r>
              <a:rPr lang="ru-RU" sz="2400" dirty="0" smtClean="0"/>
              <a:t>, количественные </a:t>
            </a:r>
            <a:r>
              <a:rPr lang="ru-RU" sz="2400" dirty="0"/>
              <a:t>величины и т. п.) и электрических величин в электрические сигналы, воспринимаемые процессором для дальнейшей их обработки в основном в цифровом виде.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2409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Устройства ввода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2403565"/>
            <a:ext cx="10554574" cy="3592285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hlinkClick r:id="rId2"/>
              </a:rPr>
              <a:t>Клавиатура</a:t>
            </a:r>
            <a:endParaRPr lang="ru-RU" sz="2400" dirty="0"/>
          </a:p>
          <a:p>
            <a:r>
              <a:rPr lang="ru-RU" sz="2400" dirty="0">
                <a:hlinkClick r:id="rId3" tooltip="Мышь (компьютер)"/>
              </a:rPr>
              <a:t>Мышь</a:t>
            </a:r>
            <a:r>
              <a:rPr lang="ru-RU" sz="2400" dirty="0"/>
              <a:t> и </a:t>
            </a:r>
            <a:r>
              <a:rPr lang="ru-RU" sz="2400" dirty="0" err="1">
                <a:hlinkClick r:id="rId4" tooltip="Тачпад"/>
              </a:rPr>
              <a:t>тачпад</a:t>
            </a:r>
            <a:endParaRPr lang="ru-RU" sz="2400" dirty="0"/>
          </a:p>
          <a:p>
            <a:r>
              <a:rPr lang="ru-RU" sz="2400" dirty="0">
                <a:hlinkClick r:id="rId5" tooltip="Графический планшет"/>
              </a:rPr>
              <a:t>Планшет</a:t>
            </a:r>
            <a:endParaRPr lang="ru-RU" sz="2400" dirty="0"/>
          </a:p>
          <a:p>
            <a:r>
              <a:rPr lang="ru-RU" sz="2400" dirty="0">
                <a:hlinkClick r:id="rId6" tooltip="Джойстик"/>
              </a:rPr>
              <a:t>Джойстик</a:t>
            </a:r>
            <a:endParaRPr lang="ru-RU" sz="2400" dirty="0"/>
          </a:p>
          <a:p>
            <a:r>
              <a:rPr lang="ru-RU" sz="2400" dirty="0">
                <a:hlinkClick r:id="rId7" tooltip="Сканер изображений"/>
              </a:rPr>
              <a:t>Сканер</a:t>
            </a:r>
            <a:endParaRPr lang="ru-RU" sz="2400" dirty="0"/>
          </a:p>
          <a:p>
            <a:r>
              <a:rPr lang="ru-RU" sz="2400" dirty="0">
                <a:hlinkClick r:id="rId8" tooltip="Цифровой фотоаппарат"/>
              </a:rPr>
              <a:t>Цифровые фото</a:t>
            </a:r>
            <a:r>
              <a:rPr lang="ru-RU" sz="2400" dirty="0"/>
              <a:t>, </a:t>
            </a:r>
            <a:r>
              <a:rPr lang="ru-RU" sz="2400" dirty="0">
                <a:hlinkClick r:id="rId9" tooltip="Видеокамера"/>
              </a:rPr>
              <a:t>видеокамеры</a:t>
            </a:r>
            <a:r>
              <a:rPr lang="ru-RU" sz="2400" dirty="0"/>
              <a:t>, </a:t>
            </a:r>
            <a:r>
              <a:rPr lang="ru-RU" sz="2400" dirty="0">
                <a:hlinkClick r:id="rId10" tooltip="Веб-камера"/>
              </a:rPr>
              <a:t>веб-камеры</a:t>
            </a:r>
            <a:endParaRPr lang="ru-RU" sz="2400" dirty="0"/>
          </a:p>
          <a:p>
            <a:r>
              <a:rPr lang="ru-RU" sz="2400" dirty="0">
                <a:hlinkClick r:id="rId11" tooltip="Микрофон"/>
              </a:rPr>
              <a:t>Микрофон</a:t>
            </a:r>
            <a:endParaRPr lang="ru-RU" sz="2400" dirty="0"/>
          </a:p>
          <a:p>
            <a:endParaRPr lang="ru-RU" dirty="0"/>
          </a:p>
        </p:txBody>
      </p:sp>
      <p:pic>
        <p:nvPicPr>
          <p:cNvPr id="2050" name="Picture 2" descr="https://www.f5-online.ru/images/products/import_files/93/9308ad08091211e5917e6805ca05f260_a96d742309b511e5917e6805ca05f260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451" y="2076995"/>
            <a:ext cx="2294618" cy="191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eleporto.ru/images/detailed/9634/1375378541000_998383.jpg?t=145081312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150" y="2076995"/>
            <a:ext cx="2451991" cy="191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010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Устройства вывода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Устройства вывода — это преобразователи электрической цифровой информации в вид необходимый для получения требуемого результата, который может быть как не электрической (механические, тепловые, оптические, звуковые), так и электрической природы (</a:t>
            </a:r>
            <a:r>
              <a:rPr lang="ru-RU" sz="2400" dirty="0">
                <a:hlinkClick r:id="rId2" tooltip="Трансформаторы"/>
              </a:rPr>
              <a:t>трансформаторы</a:t>
            </a:r>
            <a:r>
              <a:rPr lang="ru-RU" sz="2400" dirty="0"/>
              <a:t>, нагреватели, </a:t>
            </a:r>
            <a:r>
              <a:rPr lang="ru-RU" sz="2400" dirty="0">
                <a:hlinkClick r:id="rId3" tooltip="Электродвигатели"/>
              </a:rPr>
              <a:t>электродвигатели</a:t>
            </a:r>
            <a:r>
              <a:rPr lang="ru-RU" sz="2400" dirty="0"/>
              <a:t>, </a:t>
            </a:r>
            <a:r>
              <a:rPr lang="ru-RU" sz="2400" dirty="0">
                <a:hlinkClick r:id="rId4"/>
              </a:rPr>
              <a:t>реле</a:t>
            </a:r>
            <a:r>
              <a:rPr lang="ru-RU" sz="2400" dirty="0"/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523292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Устройства вывода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>
                <a:hlinkClick r:id="rId2" tooltip="Монитор (устройство)"/>
              </a:rPr>
              <a:t>Монитор</a:t>
            </a:r>
            <a:endParaRPr lang="ru-RU" sz="2400" dirty="0"/>
          </a:p>
          <a:p>
            <a:r>
              <a:rPr lang="ru-RU" sz="2400" dirty="0">
                <a:hlinkClick r:id="rId3" tooltip="Графопостроитель"/>
              </a:rPr>
              <a:t>Графопостроитель</a:t>
            </a:r>
            <a:endParaRPr lang="ru-RU" sz="2400" dirty="0"/>
          </a:p>
          <a:p>
            <a:r>
              <a:rPr lang="ru-RU" sz="2400" dirty="0">
                <a:hlinkClick r:id="rId4" tooltip="Принтер"/>
              </a:rPr>
              <a:t>Принтер</a:t>
            </a:r>
            <a:endParaRPr lang="ru-RU" sz="2400" dirty="0"/>
          </a:p>
          <a:p>
            <a:r>
              <a:rPr lang="ru-RU" sz="2400" dirty="0">
                <a:hlinkClick r:id="rId5" tooltip="Акустическая система"/>
              </a:rPr>
              <a:t>Акустическая система</a:t>
            </a:r>
            <a:endParaRPr lang="ru-RU" sz="2400" dirty="0"/>
          </a:p>
          <a:p>
            <a:endParaRPr lang="ru-RU" dirty="0"/>
          </a:p>
        </p:txBody>
      </p:sp>
      <p:pic>
        <p:nvPicPr>
          <p:cNvPr id="3074" name="Picture 2" descr="https://w2g.ru/wp-content/uploads/2020/06/11486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776" y="2184701"/>
            <a:ext cx="2421360" cy="176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lecomp.ru/images/detailed/16233/3a84dc2ac6fa11e9bdfb6805ca0cf0bb_1d870843c75511e9bdfb6805ca0cf0bb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931" y="2184701"/>
            <a:ext cx="2593975" cy="176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923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ACECE1E4-636E-48DB-87ED-4A76DC9337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51</TotalTime>
  <Words>45</Words>
  <Application>Microsoft Office PowerPoint</Application>
  <PresentationFormat>Широкоэкранный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2</vt:lpstr>
      <vt:lpstr>Цитаты</vt:lpstr>
      <vt:lpstr>Устройства ввода и вывода</vt:lpstr>
      <vt:lpstr>Устройства ввода и вывода</vt:lpstr>
      <vt:lpstr>Устройства ввода и вывода</vt:lpstr>
      <vt:lpstr>Устройства ввода</vt:lpstr>
      <vt:lpstr>Устройства ввода</vt:lpstr>
      <vt:lpstr>Устройства вывода</vt:lpstr>
      <vt:lpstr>Устройства вывода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Устройства ввода и вывода</dc:title>
  <dc:creator>Сафира</dc:creator>
  <cp:lastModifiedBy>Сафира</cp:lastModifiedBy>
  <cp:revision>6</cp:revision>
  <dcterms:created xsi:type="dcterms:W3CDTF">2021-03-12T10:47:07Z</dcterms:created>
  <dcterms:modified xsi:type="dcterms:W3CDTF">2021-03-12T11:39:03Z</dcterms:modified>
</cp:coreProperties>
</file>