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02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42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93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80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7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03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33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09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43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81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6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3FE59-CD9A-4CD9-AF25-59131DF5C644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66A8-A5FE-4210-9990-D11FC31E6E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3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04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Якубчак</dc:creator>
  <cp:lastModifiedBy>Александра Якубчак</cp:lastModifiedBy>
  <cp:revision>1</cp:revision>
  <dcterms:created xsi:type="dcterms:W3CDTF">2016-01-25T20:20:08Z</dcterms:created>
  <dcterms:modified xsi:type="dcterms:W3CDTF">2016-01-25T20:20:17Z</dcterms:modified>
</cp:coreProperties>
</file>